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74" r:id="rId2"/>
    <p:sldId id="277" r:id="rId3"/>
    <p:sldId id="281" r:id="rId4"/>
    <p:sldId id="282" r:id="rId5"/>
    <p:sldId id="283" r:id="rId6"/>
    <p:sldId id="285" r:id="rId7"/>
    <p:sldId id="296" r:id="rId8"/>
    <p:sldId id="297" r:id="rId9"/>
    <p:sldId id="298" r:id="rId10"/>
    <p:sldId id="276" r:id="rId11"/>
    <p:sldId id="287" r:id="rId12"/>
    <p:sldId id="272" r:id="rId13"/>
    <p:sldId id="300" r:id="rId14"/>
    <p:sldId id="301" r:id="rId15"/>
    <p:sldId id="302" r:id="rId16"/>
    <p:sldId id="303" r:id="rId17"/>
    <p:sldId id="294" r:id="rId18"/>
    <p:sldId id="270" r:id="rId19"/>
    <p:sldId id="308" r:id="rId20"/>
    <p:sldId id="309" r:id="rId21"/>
    <p:sldId id="310" r:id="rId22"/>
    <p:sldId id="262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ADBE8"/>
    <a:srgbClr val="10CADF"/>
    <a:srgbClr val="8D9196"/>
    <a:srgbClr val="007287"/>
    <a:srgbClr val="C5C7C4"/>
    <a:srgbClr val="6ACCE0"/>
    <a:srgbClr val="000000"/>
    <a:srgbClr val="FFFFFF"/>
    <a:srgbClr val="D9D9D9"/>
    <a:srgbClr val="F7F6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898"/>
    <p:restoredTop sz="90943" autoAdjust="0"/>
  </p:normalViewPr>
  <p:slideViewPr>
    <p:cSldViewPr snapToGrid="0">
      <p:cViewPr varScale="1">
        <p:scale>
          <a:sx n="144" d="100"/>
          <a:sy n="144" d="100"/>
        </p:scale>
        <p:origin x="34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eiko Hibino" userId="75c1288f-a535-445c-8eaf-140df2ac624e" providerId="ADAL" clId="{81F51CC6-8584-4246-80C0-E196735587A0}"/>
    <pc:docChg chg="undo custSel modSld">
      <pc:chgData name="Keiko Hibino" userId="75c1288f-a535-445c-8eaf-140df2ac624e" providerId="ADAL" clId="{81F51CC6-8584-4246-80C0-E196735587A0}" dt="2024-01-22T11:37:40.778" v="671" actId="20577"/>
      <pc:docMkLst>
        <pc:docMk/>
      </pc:docMkLst>
      <pc:sldChg chg="modSp mod">
        <pc:chgData name="Keiko Hibino" userId="75c1288f-a535-445c-8eaf-140df2ac624e" providerId="ADAL" clId="{81F51CC6-8584-4246-80C0-E196735587A0}" dt="2024-01-22T11:13:43.986" v="405" actId="12788"/>
        <pc:sldMkLst>
          <pc:docMk/>
          <pc:sldMk cId="3208732725" sldId="270"/>
        </pc:sldMkLst>
        <pc:spChg chg="mod">
          <ac:chgData name="Keiko Hibino" userId="75c1288f-a535-445c-8eaf-140df2ac624e" providerId="ADAL" clId="{81F51CC6-8584-4246-80C0-E196735587A0}" dt="2024-01-22T11:13:43.986" v="405" actId="12788"/>
          <ac:spMkLst>
            <pc:docMk/>
            <pc:sldMk cId="3208732725" sldId="270"/>
            <ac:spMk id="10" creationId="{C9FA33B4-CE38-6F89-D60D-EEDAE5A8B8C3}"/>
          </ac:spMkLst>
        </pc:spChg>
        <pc:spChg chg="mod">
          <ac:chgData name="Keiko Hibino" userId="75c1288f-a535-445c-8eaf-140df2ac624e" providerId="ADAL" clId="{81F51CC6-8584-4246-80C0-E196735587A0}" dt="2024-01-22T11:13:43.986" v="405" actId="12788"/>
          <ac:spMkLst>
            <pc:docMk/>
            <pc:sldMk cId="3208732725" sldId="270"/>
            <ac:spMk id="11" creationId="{83126EF0-7452-7596-B7DF-4627F0B6F573}"/>
          </ac:spMkLst>
        </pc:spChg>
        <pc:spChg chg="mod">
          <ac:chgData name="Keiko Hibino" userId="75c1288f-a535-445c-8eaf-140df2ac624e" providerId="ADAL" clId="{81F51CC6-8584-4246-80C0-E196735587A0}" dt="2024-01-22T11:13:33.552" v="404" actId="1076"/>
          <ac:spMkLst>
            <pc:docMk/>
            <pc:sldMk cId="3208732725" sldId="270"/>
            <ac:spMk id="14" creationId="{ABF360EB-0A43-9AE4-8231-554AE2CE637D}"/>
          </ac:spMkLst>
        </pc:spChg>
        <pc:spChg chg="mod">
          <ac:chgData name="Keiko Hibino" userId="75c1288f-a535-445c-8eaf-140df2ac624e" providerId="ADAL" clId="{81F51CC6-8584-4246-80C0-E196735587A0}" dt="2024-01-22T11:13:22.481" v="402" actId="12788"/>
          <ac:spMkLst>
            <pc:docMk/>
            <pc:sldMk cId="3208732725" sldId="270"/>
            <ac:spMk id="31" creationId="{0C9C47C7-D0DB-D5DC-4D62-2BA84C7874F6}"/>
          </ac:spMkLst>
        </pc:spChg>
        <pc:spChg chg="mod">
          <ac:chgData name="Keiko Hibino" userId="75c1288f-a535-445c-8eaf-140df2ac624e" providerId="ADAL" clId="{81F51CC6-8584-4246-80C0-E196735587A0}" dt="2024-01-22T11:13:22.481" v="402" actId="12788"/>
          <ac:spMkLst>
            <pc:docMk/>
            <pc:sldMk cId="3208732725" sldId="270"/>
            <ac:spMk id="32" creationId="{B3E0AB4E-EDC4-07BA-A8BB-D382AC46681E}"/>
          </ac:spMkLst>
        </pc:spChg>
      </pc:sldChg>
      <pc:sldChg chg="modSp mod">
        <pc:chgData name="Keiko Hibino" userId="75c1288f-a535-445c-8eaf-140df2ac624e" providerId="ADAL" clId="{81F51CC6-8584-4246-80C0-E196735587A0}" dt="2024-01-22T11:08:57.860" v="289" actId="255"/>
        <pc:sldMkLst>
          <pc:docMk/>
          <pc:sldMk cId="1443039181" sldId="272"/>
        </pc:sldMkLst>
        <pc:spChg chg="mod">
          <ac:chgData name="Keiko Hibino" userId="75c1288f-a535-445c-8eaf-140df2ac624e" providerId="ADAL" clId="{81F51CC6-8584-4246-80C0-E196735587A0}" dt="2024-01-22T11:08:57.860" v="289" actId="255"/>
          <ac:spMkLst>
            <pc:docMk/>
            <pc:sldMk cId="1443039181" sldId="272"/>
            <ac:spMk id="3" creationId="{E402E00A-A7E0-AE40-A3C3-F5D13F4600C2}"/>
          </ac:spMkLst>
        </pc:spChg>
      </pc:sldChg>
      <pc:sldChg chg="modSp mod">
        <pc:chgData name="Keiko Hibino" userId="75c1288f-a535-445c-8eaf-140df2ac624e" providerId="ADAL" clId="{81F51CC6-8584-4246-80C0-E196735587A0}" dt="2024-01-22T11:28:15.877" v="609" actId="20577"/>
        <pc:sldMkLst>
          <pc:docMk/>
          <pc:sldMk cId="3571048381" sldId="276"/>
        </pc:sldMkLst>
        <pc:spChg chg="mod">
          <ac:chgData name="Keiko Hibino" userId="75c1288f-a535-445c-8eaf-140df2ac624e" providerId="ADAL" clId="{81F51CC6-8584-4246-80C0-E196735587A0}" dt="2024-01-22T11:28:15.877" v="609" actId="20577"/>
          <ac:spMkLst>
            <pc:docMk/>
            <pc:sldMk cId="3571048381" sldId="276"/>
            <ac:spMk id="3" creationId="{E3B316CB-E39F-3E0B-2747-48C68780D75F}"/>
          </ac:spMkLst>
        </pc:spChg>
      </pc:sldChg>
      <pc:sldChg chg="modSp mod">
        <pc:chgData name="Keiko Hibino" userId="75c1288f-a535-445c-8eaf-140df2ac624e" providerId="ADAL" clId="{81F51CC6-8584-4246-80C0-E196735587A0}" dt="2024-01-22T11:22:47.530" v="578" actId="20577"/>
        <pc:sldMkLst>
          <pc:docMk/>
          <pc:sldMk cId="2736361058" sldId="277"/>
        </pc:sldMkLst>
        <pc:spChg chg="mod">
          <ac:chgData name="Keiko Hibino" userId="75c1288f-a535-445c-8eaf-140df2ac624e" providerId="ADAL" clId="{81F51CC6-8584-4246-80C0-E196735587A0}" dt="2024-01-22T11:21:06.184" v="568" actId="20577"/>
          <ac:spMkLst>
            <pc:docMk/>
            <pc:sldMk cId="2736361058" sldId="277"/>
            <ac:spMk id="5" creationId="{18144FE8-678D-8EF9-F8FD-2168BEA914C8}"/>
          </ac:spMkLst>
        </pc:spChg>
        <pc:spChg chg="mod">
          <ac:chgData name="Keiko Hibino" userId="75c1288f-a535-445c-8eaf-140df2ac624e" providerId="ADAL" clId="{81F51CC6-8584-4246-80C0-E196735587A0}" dt="2024-01-22T10:58:10.376" v="54" actId="12788"/>
          <ac:spMkLst>
            <pc:docMk/>
            <pc:sldMk cId="2736361058" sldId="277"/>
            <ac:spMk id="6" creationId="{00D10108-D21E-3E66-F20E-92EE83CA664C}"/>
          </ac:spMkLst>
        </pc:spChg>
        <pc:spChg chg="mod">
          <ac:chgData name="Keiko Hibino" userId="75c1288f-a535-445c-8eaf-140df2ac624e" providerId="ADAL" clId="{81F51CC6-8584-4246-80C0-E196735587A0}" dt="2024-01-22T10:58:20.257" v="55" actId="12788"/>
          <ac:spMkLst>
            <pc:docMk/>
            <pc:sldMk cId="2736361058" sldId="277"/>
            <ac:spMk id="9" creationId="{3CCD98EC-83B2-CAFF-4DBC-22FB14ED0768}"/>
          </ac:spMkLst>
        </pc:spChg>
        <pc:spChg chg="mod">
          <ac:chgData name="Keiko Hibino" userId="75c1288f-a535-445c-8eaf-140df2ac624e" providerId="ADAL" clId="{81F51CC6-8584-4246-80C0-E196735587A0}" dt="2024-01-22T10:58:10.376" v="54" actId="12788"/>
          <ac:spMkLst>
            <pc:docMk/>
            <pc:sldMk cId="2736361058" sldId="277"/>
            <ac:spMk id="11" creationId="{A107F29B-A9A9-8BA2-CC9E-A25EAC5BD4CA}"/>
          </ac:spMkLst>
        </pc:spChg>
        <pc:spChg chg="mod">
          <ac:chgData name="Keiko Hibino" userId="75c1288f-a535-445c-8eaf-140df2ac624e" providerId="ADAL" clId="{81F51CC6-8584-4246-80C0-E196735587A0}" dt="2024-01-22T11:22:47.530" v="578" actId="20577"/>
          <ac:spMkLst>
            <pc:docMk/>
            <pc:sldMk cId="2736361058" sldId="277"/>
            <ac:spMk id="12" creationId="{698585D2-D244-8BB3-C554-052C54F86DA8}"/>
          </ac:spMkLst>
        </pc:spChg>
        <pc:spChg chg="mod">
          <ac:chgData name="Keiko Hibino" userId="75c1288f-a535-445c-8eaf-140df2ac624e" providerId="ADAL" clId="{81F51CC6-8584-4246-80C0-E196735587A0}" dt="2024-01-22T10:58:28.867" v="56" actId="12788"/>
          <ac:spMkLst>
            <pc:docMk/>
            <pc:sldMk cId="2736361058" sldId="277"/>
            <ac:spMk id="14" creationId="{E8115A26-B13E-AEEE-97E9-B663F11B41BF}"/>
          </ac:spMkLst>
        </pc:spChg>
        <pc:picChg chg="mod">
          <ac:chgData name="Keiko Hibino" userId="75c1288f-a535-445c-8eaf-140df2ac624e" providerId="ADAL" clId="{81F51CC6-8584-4246-80C0-E196735587A0}" dt="2024-01-22T10:58:03.688" v="53" actId="12788"/>
          <ac:picMkLst>
            <pc:docMk/>
            <pc:sldMk cId="2736361058" sldId="277"/>
            <ac:picMk id="3" creationId="{8AEB6B84-BEB7-06EC-62F7-00DC30278E4B}"/>
          </ac:picMkLst>
        </pc:picChg>
        <pc:picChg chg="mod">
          <ac:chgData name="Keiko Hibino" userId="75c1288f-a535-445c-8eaf-140df2ac624e" providerId="ADAL" clId="{81F51CC6-8584-4246-80C0-E196735587A0}" dt="2024-01-22T10:58:20.257" v="55" actId="12788"/>
          <ac:picMkLst>
            <pc:docMk/>
            <pc:sldMk cId="2736361058" sldId="277"/>
            <ac:picMk id="10" creationId="{446E30D7-AC7C-8E3C-D1B7-7C4EDC46A6B2}"/>
          </ac:picMkLst>
        </pc:picChg>
        <pc:picChg chg="mod">
          <ac:chgData name="Keiko Hibino" userId="75c1288f-a535-445c-8eaf-140df2ac624e" providerId="ADAL" clId="{81F51CC6-8584-4246-80C0-E196735587A0}" dt="2024-01-22T10:58:28.867" v="56" actId="12788"/>
          <ac:picMkLst>
            <pc:docMk/>
            <pc:sldMk cId="2736361058" sldId="277"/>
            <ac:picMk id="16" creationId="{4E53A005-B7E2-7E97-3DC4-1775D9F88AE9}"/>
          </ac:picMkLst>
        </pc:picChg>
        <pc:picChg chg="mod">
          <ac:chgData name="Keiko Hibino" userId="75c1288f-a535-445c-8eaf-140df2ac624e" providerId="ADAL" clId="{81F51CC6-8584-4246-80C0-E196735587A0}" dt="2024-01-22T10:58:10.376" v="54" actId="12788"/>
          <ac:picMkLst>
            <pc:docMk/>
            <pc:sldMk cId="2736361058" sldId="277"/>
            <ac:picMk id="18" creationId="{D8E5D590-E4FD-3414-B8A2-E08C7FDADD7D}"/>
          </ac:picMkLst>
        </pc:picChg>
      </pc:sldChg>
      <pc:sldChg chg="modSp mod">
        <pc:chgData name="Keiko Hibino" userId="75c1288f-a535-445c-8eaf-140df2ac624e" providerId="ADAL" clId="{81F51CC6-8584-4246-80C0-E196735587A0}" dt="2024-01-22T10:59:12.309" v="94" actId="20577"/>
        <pc:sldMkLst>
          <pc:docMk/>
          <pc:sldMk cId="316695955" sldId="281"/>
        </pc:sldMkLst>
        <pc:spChg chg="mod">
          <ac:chgData name="Keiko Hibino" userId="75c1288f-a535-445c-8eaf-140df2ac624e" providerId="ADAL" clId="{81F51CC6-8584-4246-80C0-E196735587A0}" dt="2024-01-22T10:59:12.309" v="94" actId="20577"/>
          <ac:spMkLst>
            <pc:docMk/>
            <pc:sldMk cId="316695955" sldId="281"/>
            <ac:spMk id="5" creationId="{77993CB3-0486-A1EC-0380-6AF08FFC430D}"/>
          </ac:spMkLst>
        </pc:spChg>
      </pc:sldChg>
      <pc:sldChg chg="modSp mod">
        <pc:chgData name="Keiko Hibino" userId="75c1288f-a535-445c-8eaf-140df2ac624e" providerId="ADAL" clId="{81F51CC6-8584-4246-80C0-E196735587A0}" dt="2024-01-22T11:24:26.628" v="593" actId="14100"/>
        <pc:sldMkLst>
          <pc:docMk/>
          <pc:sldMk cId="2643387790" sldId="282"/>
        </pc:sldMkLst>
        <pc:spChg chg="mod">
          <ac:chgData name="Keiko Hibino" userId="75c1288f-a535-445c-8eaf-140df2ac624e" providerId="ADAL" clId="{81F51CC6-8584-4246-80C0-E196735587A0}" dt="2024-01-22T11:24:22.989" v="592" actId="20577"/>
          <ac:spMkLst>
            <pc:docMk/>
            <pc:sldMk cId="2643387790" sldId="282"/>
            <ac:spMk id="2" creationId="{F7EFE7F3-190A-BFD5-FF03-8DE14D63265B}"/>
          </ac:spMkLst>
        </pc:spChg>
        <pc:cxnChg chg="mod">
          <ac:chgData name="Keiko Hibino" userId="75c1288f-a535-445c-8eaf-140df2ac624e" providerId="ADAL" clId="{81F51CC6-8584-4246-80C0-E196735587A0}" dt="2024-01-22T11:24:26.628" v="593" actId="14100"/>
          <ac:cxnSpMkLst>
            <pc:docMk/>
            <pc:sldMk cId="2643387790" sldId="282"/>
            <ac:cxnSpMk id="11" creationId="{1D71992F-DD5A-64CF-2F6B-DA739F90D060}"/>
          </ac:cxnSpMkLst>
        </pc:cxnChg>
      </pc:sldChg>
      <pc:sldChg chg="modSp mod">
        <pc:chgData name="Keiko Hibino" userId="75c1288f-a535-445c-8eaf-140df2ac624e" providerId="ADAL" clId="{81F51CC6-8584-4246-80C0-E196735587A0}" dt="2024-01-22T11:25:15.249" v="594" actId="20577"/>
        <pc:sldMkLst>
          <pc:docMk/>
          <pc:sldMk cId="1877107676" sldId="283"/>
        </pc:sldMkLst>
        <pc:spChg chg="mod">
          <ac:chgData name="Keiko Hibino" userId="75c1288f-a535-445c-8eaf-140df2ac624e" providerId="ADAL" clId="{81F51CC6-8584-4246-80C0-E196735587A0}" dt="2024-01-22T11:04:19.868" v="221" actId="207"/>
          <ac:spMkLst>
            <pc:docMk/>
            <pc:sldMk cId="1877107676" sldId="283"/>
            <ac:spMk id="2" creationId="{F4BE4AE9-6254-32B8-A073-A10D036196F9}"/>
          </ac:spMkLst>
        </pc:spChg>
        <pc:spChg chg="mod">
          <ac:chgData name="Keiko Hibino" userId="75c1288f-a535-445c-8eaf-140df2ac624e" providerId="ADAL" clId="{81F51CC6-8584-4246-80C0-E196735587A0}" dt="2024-01-22T11:03:22.595" v="218" actId="20577"/>
          <ac:spMkLst>
            <pc:docMk/>
            <pc:sldMk cId="1877107676" sldId="283"/>
            <ac:spMk id="5" creationId="{BAB24867-B731-A8C3-7FB5-064690919421}"/>
          </ac:spMkLst>
        </pc:spChg>
        <pc:spChg chg="mod">
          <ac:chgData name="Keiko Hibino" userId="75c1288f-a535-445c-8eaf-140df2ac624e" providerId="ADAL" clId="{81F51CC6-8584-4246-80C0-E196735587A0}" dt="2024-01-22T11:03:29.723" v="219" actId="20577"/>
          <ac:spMkLst>
            <pc:docMk/>
            <pc:sldMk cId="1877107676" sldId="283"/>
            <ac:spMk id="7" creationId="{EB00DA88-6359-312C-FB99-E9B74F200CEB}"/>
          </ac:spMkLst>
        </pc:spChg>
        <pc:spChg chg="mod">
          <ac:chgData name="Keiko Hibino" userId="75c1288f-a535-445c-8eaf-140df2ac624e" providerId="ADAL" clId="{81F51CC6-8584-4246-80C0-E196735587A0}" dt="2024-01-22T11:25:15.249" v="594" actId="20577"/>
          <ac:spMkLst>
            <pc:docMk/>
            <pc:sldMk cId="1877107676" sldId="283"/>
            <ac:spMk id="22" creationId="{B4947CCB-830F-3795-D86D-D628DC1B5BD5}"/>
          </ac:spMkLst>
        </pc:spChg>
        <pc:spChg chg="mod">
          <ac:chgData name="Keiko Hibino" userId="75c1288f-a535-445c-8eaf-140df2ac624e" providerId="ADAL" clId="{81F51CC6-8584-4246-80C0-E196735587A0}" dt="2024-01-22T11:03:58.357" v="220" actId="20577"/>
          <ac:spMkLst>
            <pc:docMk/>
            <pc:sldMk cId="1877107676" sldId="283"/>
            <ac:spMk id="34" creationId="{64B64939-0DD6-F3C6-E990-44CAB209832A}"/>
          </ac:spMkLst>
        </pc:spChg>
      </pc:sldChg>
      <pc:sldChg chg="modSp mod">
        <pc:chgData name="Keiko Hibino" userId="75c1288f-a535-445c-8eaf-140df2ac624e" providerId="ADAL" clId="{81F51CC6-8584-4246-80C0-E196735587A0}" dt="2024-01-22T11:37:40.778" v="671" actId="20577"/>
        <pc:sldMkLst>
          <pc:docMk/>
          <pc:sldMk cId="1823549101" sldId="285"/>
        </pc:sldMkLst>
        <pc:spChg chg="mod">
          <ac:chgData name="Keiko Hibino" userId="75c1288f-a535-445c-8eaf-140df2ac624e" providerId="ADAL" clId="{81F51CC6-8584-4246-80C0-E196735587A0}" dt="2024-01-22T11:37:40.778" v="671" actId="20577"/>
          <ac:spMkLst>
            <pc:docMk/>
            <pc:sldMk cId="1823549101" sldId="285"/>
            <ac:spMk id="7" creationId="{485D2355-2B66-4879-D123-31DDB45C7734}"/>
          </ac:spMkLst>
        </pc:spChg>
      </pc:sldChg>
      <pc:sldChg chg="modSp mod">
        <pc:chgData name="Keiko Hibino" userId="75c1288f-a535-445c-8eaf-140df2ac624e" providerId="ADAL" clId="{81F51CC6-8584-4246-80C0-E196735587A0}" dt="2024-01-22T11:07:01.407" v="278"/>
        <pc:sldMkLst>
          <pc:docMk/>
          <pc:sldMk cId="483660540" sldId="296"/>
        </pc:sldMkLst>
        <pc:spChg chg="mod">
          <ac:chgData name="Keiko Hibino" userId="75c1288f-a535-445c-8eaf-140df2ac624e" providerId="ADAL" clId="{81F51CC6-8584-4246-80C0-E196735587A0}" dt="2024-01-22T11:07:01.407" v="278"/>
          <ac:spMkLst>
            <pc:docMk/>
            <pc:sldMk cId="483660540" sldId="296"/>
            <ac:spMk id="7" creationId="{485D2355-2B66-4879-D123-31DDB45C7734}"/>
          </ac:spMkLst>
        </pc:spChg>
      </pc:sldChg>
      <pc:sldChg chg="modSp mod">
        <pc:chgData name="Keiko Hibino" userId="75c1288f-a535-445c-8eaf-140df2ac624e" providerId="ADAL" clId="{81F51CC6-8584-4246-80C0-E196735587A0}" dt="2024-01-22T11:07:54.237" v="284" actId="255"/>
        <pc:sldMkLst>
          <pc:docMk/>
          <pc:sldMk cId="2480637515" sldId="297"/>
        </pc:sldMkLst>
        <pc:spChg chg="mod">
          <ac:chgData name="Keiko Hibino" userId="75c1288f-a535-445c-8eaf-140df2ac624e" providerId="ADAL" clId="{81F51CC6-8584-4246-80C0-E196735587A0}" dt="2024-01-22T11:07:54.237" v="284" actId="255"/>
          <ac:spMkLst>
            <pc:docMk/>
            <pc:sldMk cId="2480637515" sldId="297"/>
            <ac:spMk id="7" creationId="{485D2355-2B66-4879-D123-31DDB45C7734}"/>
          </ac:spMkLst>
        </pc:spChg>
      </pc:sldChg>
      <pc:sldChg chg="modSp mod">
        <pc:chgData name="Keiko Hibino" userId="75c1288f-a535-445c-8eaf-140df2ac624e" providerId="ADAL" clId="{81F51CC6-8584-4246-80C0-E196735587A0}" dt="2024-01-22T11:11:17.037" v="320" actId="20577"/>
        <pc:sldMkLst>
          <pc:docMk/>
          <pc:sldMk cId="751956289" sldId="300"/>
        </pc:sldMkLst>
        <pc:spChg chg="mod">
          <ac:chgData name="Keiko Hibino" userId="75c1288f-a535-445c-8eaf-140df2ac624e" providerId="ADAL" clId="{81F51CC6-8584-4246-80C0-E196735587A0}" dt="2024-01-22T11:11:17.037" v="320" actId="20577"/>
          <ac:spMkLst>
            <pc:docMk/>
            <pc:sldMk cId="751956289" sldId="300"/>
            <ac:spMk id="9" creationId="{707E3C01-CF61-A9EB-BDC9-3BD853D22DEF}"/>
          </ac:spMkLst>
        </pc:spChg>
        <pc:spChg chg="mod">
          <ac:chgData name="Keiko Hibino" userId="75c1288f-a535-445c-8eaf-140df2ac624e" providerId="ADAL" clId="{81F51CC6-8584-4246-80C0-E196735587A0}" dt="2024-01-22T11:11:14.134" v="319" actId="20577"/>
          <ac:spMkLst>
            <pc:docMk/>
            <pc:sldMk cId="751956289" sldId="300"/>
            <ac:spMk id="11" creationId="{5387AB55-DFCC-C459-4BD4-10D0BF1EFC88}"/>
          </ac:spMkLst>
        </pc:spChg>
        <pc:spChg chg="mod">
          <ac:chgData name="Keiko Hibino" userId="75c1288f-a535-445c-8eaf-140df2ac624e" providerId="ADAL" clId="{81F51CC6-8584-4246-80C0-E196735587A0}" dt="2024-01-22T11:09:22.629" v="293" actId="2710"/>
          <ac:spMkLst>
            <pc:docMk/>
            <pc:sldMk cId="751956289" sldId="300"/>
            <ac:spMk id="14" creationId="{7FD1A4A3-2F15-FFEC-82EE-06282CE123BC}"/>
          </ac:spMkLst>
        </pc:spChg>
        <pc:spChg chg="mod">
          <ac:chgData name="Keiko Hibino" userId="75c1288f-a535-445c-8eaf-140df2ac624e" providerId="ADAL" clId="{81F51CC6-8584-4246-80C0-E196735587A0}" dt="2024-01-22T11:09:48.905" v="295" actId="255"/>
          <ac:spMkLst>
            <pc:docMk/>
            <pc:sldMk cId="751956289" sldId="300"/>
            <ac:spMk id="18" creationId="{144605F5-7FC5-6151-B30E-5E33BB5E6103}"/>
          </ac:spMkLst>
        </pc:spChg>
      </pc:sldChg>
      <pc:sldChg chg="modSp mod">
        <pc:chgData name="Keiko Hibino" userId="75c1288f-a535-445c-8eaf-140df2ac624e" providerId="ADAL" clId="{81F51CC6-8584-4246-80C0-E196735587A0}" dt="2024-01-22T11:11:09.511" v="318" actId="20577"/>
        <pc:sldMkLst>
          <pc:docMk/>
          <pc:sldMk cId="2340949146" sldId="301"/>
        </pc:sldMkLst>
        <pc:spChg chg="mod">
          <ac:chgData name="Keiko Hibino" userId="75c1288f-a535-445c-8eaf-140df2ac624e" providerId="ADAL" clId="{81F51CC6-8584-4246-80C0-E196735587A0}" dt="2024-01-22T11:11:09.511" v="318" actId="20577"/>
          <ac:spMkLst>
            <pc:docMk/>
            <pc:sldMk cId="2340949146" sldId="301"/>
            <ac:spMk id="11" creationId="{5387AB55-DFCC-C459-4BD4-10D0BF1EFC88}"/>
          </ac:spMkLst>
        </pc:spChg>
        <pc:spChg chg="mod">
          <ac:chgData name="Keiko Hibino" userId="75c1288f-a535-445c-8eaf-140df2ac624e" providerId="ADAL" clId="{81F51CC6-8584-4246-80C0-E196735587A0}" dt="2024-01-22T11:10:40.883" v="297" actId="2710"/>
          <ac:spMkLst>
            <pc:docMk/>
            <pc:sldMk cId="2340949146" sldId="301"/>
            <ac:spMk id="14" creationId="{7FD1A4A3-2F15-FFEC-82EE-06282CE123BC}"/>
          </ac:spMkLst>
        </pc:spChg>
        <pc:spChg chg="mod">
          <ac:chgData name="Keiko Hibino" userId="75c1288f-a535-445c-8eaf-140df2ac624e" providerId="ADAL" clId="{81F51CC6-8584-4246-80C0-E196735587A0}" dt="2024-01-22T11:10:49.980" v="299" actId="2710"/>
          <ac:spMkLst>
            <pc:docMk/>
            <pc:sldMk cId="2340949146" sldId="301"/>
            <ac:spMk id="18" creationId="{144605F5-7FC5-6151-B30E-5E33BB5E6103}"/>
          </ac:spMkLst>
        </pc:spChg>
      </pc:sldChg>
      <pc:sldChg chg="modSp mod">
        <pc:chgData name="Keiko Hibino" userId="75c1288f-a535-445c-8eaf-140df2ac624e" providerId="ADAL" clId="{81F51CC6-8584-4246-80C0-E196735587A0}" dt="2024-01-22T11:11:46.403" v="325" actId="2710"/>
        <pc:sldMkLst>
          <pc:docMk/>
          <pc:sldMk cId="4222825242" sldId="302"/>
        </pc:sldMkLst>
        <pc:spChg chg="mod">
          <ac:chgData name="Keiko Hibino" userId="75c1288f-a535-445c-8eaf-140df2ac624e" providerId="ADAL" clId="{81F51CC6-8584-4246-80C0-E196735587A0}" dt="2024-01-22T11:11:32.699" v="321" actId="20577"/>
          <ac:spMkLst>
            <pc:docMk/>
            <pc:sldMk cId="4222825242" sldId="302"/>
            <ac:spMk id="9" creationId="{707E3C01-CF61-A9EB-BDC9-3BD853D22DEF}"/>
          </ac:spMkLst>
        </pc:spChg>
        <pc:spChg chg="mod">
          <ac:chgData name="Keiko Hibino" userId="75c1288f-a535-445c-8eaf-140df2ac624e" providerId="ADAL" clId="{81F51CC6-8584-4246-80C0-E196735587A0}" dt="2024-01-22T11:11:39.597" v="323" actId="2710"/>
          <ac:spMkLst>
            <pc:docMk/>
            <pc:sldMk cId="4222825242" sldId="302"/>
            <ac:spMk id="14" creationId="{7FD1A4A3-2F15-FFEC-82EE-06282CE123BC}"/>
          </ac:spMkLst>
        </pc:spChg>
        <pc:spChg chg="mod">
          <ac:chgData name="Keiko Hibino" userId="75c1288f-a535-445c-8eaf-140df2ac624e" providerId="ADAL" clId="{81F51CC6-8584-4246-80C0-E196735587A0}" dt="2024-01-22T11:11:46.403" v="325" actId="2710"/>
          <ac:spMkLst>
            <pc:docMk/>
            <pc:sldMk cId="4222825242" sldId="302"/>
            <ac:spMk id="18" creationId="{144605F5-7FC5-6151-B30E-5E33BB5E6103}"/>
          </ac:spMkLst>
        </pc:spChg>
      </pc:sldChg>
      <pc:sldChg chg="addSp modSp mod">
        <pc:chgData name="Keiko Hibino" userId="75c1288f-a535-445c-8eaf-140df2ac624e" providerId="ADAL" clId="{81F51CC6-8584-4246-80C0-E196735587A0}" dt="2024-01-22T11:12:59.915" v="386" actId="2710"/>
        <pc:sldMkLst>
          <pc:docMk/>
          <pc:sldMk cId="1664457753" sldId="303"/>
        </pc:sldMkLst>
        <pc:spChg chg="mod">
          <ac:chgData name="Keiko Hibino" userId="75c1288f-a535-445c-8eaf-140df2ac624e" providerId="ADAL" clId="{81F51CC6-8584-4246-80C0-E196735587A0}" dt="2024-01-22T11:12:32.056" v="332" actId="552"/>
          <ac:spMkLst>
            <pc:docMk/>
            <pc:sldMk cId="1664457753" sldId="303"/>
            <ac:spMk id="8" creationId="{B59DABAF-82C7-7B40-69BE-082782E17D16}"/>
          </ac:spMkLst>
        </pc:spChg>
        <pc:spChg chg="mod">
          <ac:chgData name="Keiko Hibino" userId="75c1288f-a535-445c-8eaf-140df2ac624e" providerId="ADAL" clId="{81F51CC6-8584-4246-80C0-E196735587A0}" dt="2024-01-22T11:11:54.558" v="326" actId="20577"/>
          <ac:spMkLst>
            <pc:docMk/>
            <pc:sldMk cId="1664457753" sldId="303"/>
            <ac:spMk id="9" creationId="{707E3C01-CF61-A9EB-BDC9-3BD853D22DEF}"/>
          </ac:spMkLst>
        </pc:spChg>
        <pc:spChg chg="add mod">
          <ac:chgData name="Keiko Hibino" userId="75c1288f-a535-445c-8eaf-140df2ac624e" providerId="ADAL" clId="{81F51CC6-8584-4246-80C0-E196735587A0}" dt="2024-01-22T11:12:49.249" v="384" actId="20577"/>
          <ac:spMkLst>
            <pc:docMk/>
            <pc:sldMk cId="1664457753" sldId="303"/>
            <ac:spMk id="11" creationId="{FD791AD2-C806-607A-1407-D17E2B698318}"/>
          </ac:spMkLst>
        </pc:spChg>
        <pc:spChg chg="mod">
          <ac:chgData name="Keiko Hibino" userId="75c1288f-a535-445c-8eaf-140df2ac624e" providerId="ADAL" clId="{81F51CC6-8584-4246-80C0-E196735587A0}" dt="2024-01-22T11:12:01.452" v="328" actId="2710"/>
          <ac:spMkLst>
            <pc:docMk/>
            <pc:sldMk cId="1664457753" sldId="303"/>
            <ac:spMk id="14" creationId="{7FD1A4A3-2F15-FFEC-82EE-06282CE123BC}"/>
          </ac:spMkLst>
        </pc:spChg>
        <pc:spChg chg="mod">
          <ac:chgData name="Keiko Hibino" userId="75c1288f-a535-445c-8eaf-140df2ac624e" providerId="ADAL" clId="{81F51CC6-8584-4246-80C0-E196735587A0}" dt="2024-01-22T11:12:32.056" v="332" actId="552"/>
          <ac:spMkLst>
            <pc:docMk/>
            <pc:sldMk cId="1664457753" sldId="303"/>
            <ac:spMk id="16" creationId="{E94700C7-AA95-EDF4-1D63-C9415F69DB28}"/>
          </ac:spMkLst>
        </pc:spChg>
        <pc:spChg chg="mod">
          <ac:chgData name="Keiko Hibino" userId="75c1288f-a535-445c-8eaf-140df2ac624e" providerId="ADAL" clId="{81F51CC6-8584-4246-80C0-E196735587A0}" dt="2024-01-22T11:12:59.915" v="386" actId="2710"/>
          <ac:spMkLst>
            <pc:docMk/>
            <pc:sldMk cId="1664457753" sldId="303"/>
            <ac:spMk id="18" creationId="{144605F5-7FC5-6151-B30E-5E33BB5E6103}"/>
          </ac:spMkLst>
        </pc:spChg>
        <pc:spChg chg="mod">
          <ac:chgData name="Keiko Hibino" userId="75c1288f-a535-445c-8eaf-140df2ac624e" providerId="ADAL" clId="{81F51CC6-8584-4246-80C0-E196735587A0}" dt="2024-01-22T11:12:15.128" v="330" actId="14100"/>
          <ac:spMkLst>
            <pc:docMk/>
            <pc:sldMk cId="1664457753" sldId="303"/>
            <ac:spMk id="32" creationId="{B85E62AD-F8A5-A365-15B6-BD2A79495415}"/>
          </ac:spMkLst>
        </pc:spChg>
      </pc:sldChg>
      <pc:sldChg chg="modSp mod">
        <pc:chgData name="Keiko Hibino" userId="75c1288f-a535-445c-8eaf-140df2ac624e" providerId="ADAL" clId="{81F51CC6-8584-4246-80C0-E196735587A0}" dt="2024-01-22T11:33:07.030" v="625" actId="20577"/>
        <pc:sldMkLst>
          <pc:docMk/>
          <pc:sldMk cId="1832828686" sldId="309"/>
        </pc:sldMkLst>
        <pc:spChg chg="mod">
          <ac:chgData name="Keiko Hibino" userId="75c1288f-a535-445c-8eaf-140df2ac624e" providerId="ADAL" clId="{81F51CC6-8584-4246-80C0-E196735587A0}" dt="2024-01-22T11:33:07.030" v="625" actId="20577"/>
          <ac:spMkLst>
            <pc:docMk/>
            <pc:sldMk cId="1832828686" sldId="309"/>
            <ac:spMk id="6" creationId="{94DD9BD6-514E-EE3B-E5DD-87B225BE7A9E}"/>
          </ac:spMkLst>
        </pc:spChg>
        <pc:graphicFrameChg chg="mod modGraphic">
          <ac:chgData name="Keiko Hibino" userId="75c1288f-a535-445c-8eaf-140df2ac624e" providerId="ADAL" clId="{81F51CC6-8584-4246-80C0-E196735587A0}" dt="2024-01-22T11:18:45.071" v="564" actId="20577"/>
          <ac:graphicFrameMkLst>
            <pc:docMk/>
            <pc:sldMk cId="1832828686" sldId="309"/>
            <ac:graphicFrameMk id="4" creationId="{527C201D-73CD-CBC8-AEED-A6181242DF65}"/>
          </ac:graphicFrameMkLst>
        </pc:graphicFrameChg>
      </pc:sldChg>
      <pc:sldChg chg="modSp mod">
        <pc:chgData name="Keiko Hibino" userId="75c1288f-a535-445c-8eaf-140df2ac624e" providerId="ADAL" clId="{81F51CC6-8584-4246-80C0-E196735587A0}" dt="2024-01-22T11:36:08.848" v="669" actId="20577"/>
        <pc:sldMkLst>
          <pc:docMk/>
          <pc:sldMk cId="3683303909" sldId="310"/>
        </pc:sldMkLst>
        <pc:spChg chg="mod">
          <ac:chgData name="Keiko Hibino" userId="75c1288f-a535-445c-8eaf-140df2ac624e" providerId="ADAL" clId="{81F51CC6-8584-4246-80C0-E196735587A0}" dt="2024-01-22T11:33:19.055" v="626"/>
          <ac:spMkLst>
            <pc:docMk/>
            <pc:sldMk cId="3683303909" sldId="310"/>
            <ac:spMk id="6" creationId="{94DD9BD6-514E-EE3B-E5DD-87B225BE7A9E}"/>
          </ac:spMkLst>
        </pc:spChg>
        <pc:graphicFrameChg chg="mod modGraphic">
          <ac:chgData name="Keiko Hibino" userId="75c1288f-a535-445c-8eaf-140df2ac624e" providerId="ADAL" clId="{81F51CC6-8584-4246-80C0-E196735587A0}" dt="2024-01-22T11:36:08.848" v="669" actId="20577"/>
          <ac:graphicFrameMkLst>
            <pc:docMk/>
            <pc:sldMk cId="3683303909" sldId="310"/>
            <ac:graphicFrameMk id="4" creationId="{527C201D-73CD-CBC8-AEED-A6181242DF65}"/>
          </ac:graphicFrameMkLst>
        </pc:graphicFrame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157FE3-EDBF-4E8A-8151-B0D622192856}" type="datetimeFigureOut">
              <a:rPr lang="en-IE" smtClean="0"/>
              <a:t>22/01/2024</a:t>
            </a:fld>
            <a:endParaRPr lang="en-I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6582B6-49F2-4EA1-ABE3-0A2792EE5845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8554615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6582B6-49F2-4EA1-ABE3-0A2792EE5845}" type="slidenum">
              <a:rPr lang="en-IE" smtClean="0"/>
              <a:t>1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5150076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6582B6-49F2-4EA1-ABE3-0A2792EE5845}" type="slidenum">
              <a:rPr lang="en-IE" smtClean="0"/>
              <a:t>12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6012483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6582B6-49F2-4EA1-ABE3-0A2792EE5845}" type="slidenum">
              <a:rPr lang="en-IE" smtClean="0"/>
              <a:t>13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7959106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6582B6-49F2-4EA1-ABE3-0A2792EE5845}" type="slidenum">
              <a:rPr lang="en-IE" smtClean="0"/>
              <a:t>14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3168284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6582B6-49F2-4EA1-ABE3-0A2792EE5845}" type="slidenum">
              <a:rPr lang="en-IE" smtClean="0"/>
              <a:t>15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8899509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6582B6-49F2-4EA1-ABE3-0A2792EE5845}" type="slidenum">
              <a:rPr lang="en-IE" smtClean="0"/>
              <a:t>16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774686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6582B6-49F2-4EA1-ABE3-0A2792EE5845}" type="slidenum">
              <a:rPr lang="en-IE" smtClean="0"/>
              <a:t>17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7958766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6582B6-49F2-4EA1-ABE3-0A2792EE5845}" type="slidenum">
              <a:rPr lang="en-IE" smtClean="0"/>
              <a:t>18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7036787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6582B6-49F2-4EA1-ABE3-0A2792EE5845}" type="slidenum">
              <a:rPr lang="en-IE" smtClean="0"/>
              <a:t>19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20504626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6582B6-49F2-4EA1-ABE3-0A2792EE5845}" type="slidenum">
              <a:rPr lang="en-IE" smtClean="0"/>
              <a:t>20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75289502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6582B6-49F2-4EA1-ABE3-0A2792EE5845}" type="slidenum">
              <a:rPr lang="en-IE" smtClean="0"/>
              <a:t>22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8923819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6582B6-49F2-4EA1-ABE3-0A2792EE5845}" type="slidenum">
              <a:rPr lang="en-IE" smtClean="0"/>
              <a:t>2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4232855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6582B6-49F2-4EA1-ABE3-0A2792EE5845}" type="slidenum">
              <a:rPr lang="en-IE" smtClean="0"/>
              <a:t>3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0597420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6582B6-49F2-4EA1-ABE3-0A2792EE5845}" type="slidenum">
              <a:rPr lang="en-IE" smtClean="0"/>
              <a:t>6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5017412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6582B6-49F2-4EA1-ABE3-0A2792EE5845}" type="slidenum">
              <a:rPr lang="en-IE" smtClean="0"/>
              <a:t>7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1883204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6582B6-49F2-4EA1-ABE3-0A2792EE5845}" type="slidenum">
              <a:rPr lang="en-IE" smtClean="0"/>
              <a:t>8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5382958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6582B6-49F2-4EA1-ABE3-0A2792EE5845}" type="slidenum">
              <a:rPr lang="en-IE" smtClean="0"/>
              <a:t>9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8333873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6582B6-49F2-4EA1-ABE3-0A2792EE5845}" type="slidenum">
              <a:rPr lang="en-IE" smtClean="0"/>
              <a:t>10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9496455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6582B6-49F2-4EA1-ABE3-0A2792EE5845}" type="slidenum">
              <a:rPr lang="en-IE" smtClean="0"/>
              <a:t>11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886846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741FB6-848E-D536-BD15-D140B4B179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1B1447-A3C3-7DD7-9EC4-0EBF20CD4B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E1117B-7006-9ECA-78A7-B109AC4C3A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462E5-6965-4127-B1EC-72B411E869DC}" type="datetimeFigureOut">
              <a:rPr lang="en-IE" smtClean="0"/>
              <a:t>22/01/2024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382018-6545-3892-AEFB-32DC2C986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E50FB7-239E-961D-5695-AA9FAD80A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7C516-8741-484F-BA1B-E8FD9847CFEE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3059105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00833A-4F1F-E454-98DC-5C8002B06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D82406F-CE1E-D02E-F6E6-DD218BAA54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DA3F9D-C5B7-4EB1-5AB6-6494E6328D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462E5-6965-4127-B1EC-72B411E869DC}" type="datetimeFigureOut">
              <a:rPr lang="en-IE" smtClean="0"/>
              <a:t>22/01/2024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EEFA55-C2AB-DF24-D043-07367AD304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BA00E9-1777-0DDF-1FB6-12FC543AEF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7C516-8741-484F-BA1B-E8FD9847CFEE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0112297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EF5E7D3-E670-3203-5390-EBAC679E49C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5C7A138-CBBC-EE6E-AB6D-713C662646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5D7E29-B333-15EE-257E-EC5F663D0E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462E5-6965-4127-B1EC-72B411E869DC}" type="datetimeFigureOut">
              <a:rPr lang="en-IE" smtClean="0"/>
              <a:t>22/01/2024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1FA880-131A-DC0E-5316-1EE461723A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DAED06-B809-13CB-904B-F91A8D3D1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7C516-8741-484F-BA1B-E8FD9847CFEE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0005919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709C4-2505-BDC9-9966-FC14442946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EC0632-7000-9CC3-5820-FA6083EE4A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EEBF79-A525-7047-3C3E-43A801DDB3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462E5-6965-4127-B1EC-72B411E869DC}" type="datetimeFigureOut">
              <a:rPr lang="en-IE" smtClean="0"/>
              <a:t>22/01/2024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732B26-D736-334C-D37A-2491E1C94B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927160-791A-6E74-D309-26E95A663E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7C516-8741-484F-BA1B-E8FD9847CFEE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0084367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24039F-8BB5-6B04-EFD7-C7B4F95DB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6C6962-1A3C-A669-D24D-2F1ECC2749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F8B10F-0CC6-B2ED-C77C-A40F6ACA46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462E5-6965-4127-B1EC-72B411E869DC}" type="datetimeFigureOut">
              <a:rPr lang="en-IE" smtClean="0"/>
              <a:t>22/01/2024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978316-210C-D786-8356-6F9A6CC7A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64F1B2-6FC7-0E4E-CD02-6F29BE1AE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7C516-8741-484F-BA1B-E8FD9847CFEE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9695645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EEEF3F-FD05-DAE9-1DD8-1D4385F04C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CCC7CB-C40A-AB89-7F5D-A60C398E70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CF8584-76C6-C110-6869-64FC361C46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AE5C6D-2FD6-64BE-1D52-F14A144735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462E5-6965-4127-B1EC-72B411E869DC}" type="datetimeFigureOut">
              <a:rPr lang="en-IE" smtClean="0"/>
              <a:t>22/01/2024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5FEF4B-57BD-22CB-218F-4C571B7EB6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0C16D7-67A6-71F2-76FD-14FD1192E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7C516-8741-484F-BA1B-E8FD9847CFEE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999052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2050FC-F134-556B-4A10-359C152382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153434-71C2-27D4-3EC1-9AB7B5292F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59CDCC8-A4FA-07D8-237B-341FE9076D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B0A513A-F657-301B-0981-C122090403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4D576FA-C3D5-9DCD-E075-B22F747BA81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4AB8D8F-90A6-5969-6ED8-D1FA46E40D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462E5-6965-4127-B1EC-72B411E869DC}" type="datetimeFigureOut">
              <a:rPr lang="en-IE" smtClean="0"/>
              <a:t>22/01/2024</a:t>
            </a:fld>
            <a:endParaRPr lang="en-I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288A57F-6C2B-2BF2-5F5D-73BF8FF11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D424B07-2E64-C56F-7F8C-A56BA6193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7C516-8741-484F-BA1B-E8FD9847CFEE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10815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D60D0-949E-8AB1-4E21-7C27C4C944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4B4FBA-1681-4084-06D9-DED2E5F31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462E5-6965-4127-B1EC-72B411E869DC}" type="datetimeFigureOut">
              <a:rPr lang="en-IE" smtClean="0"/>
              <a:t>22/01/2024</a:t>
            </a:fld>
            <a:endParaRPr lang="en-I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E48DB3-8BB0-BF45-4539-74B9344E34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000C52-6476-14BD-9668-4F47C3003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7C516-8741-484F-BA1B-E8FD9847CFEE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9857125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CF532E4-3184-565F-3C13-E57E077DF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462E5-6965-4127-B1EC-72B411E869DC}" type="datetimeFigureOut">
              <a:rPr lang="en-IE" smtClean="0"/>
              <a:t>22/01/2024</a:t>
            </a:fld>
            <a:endParaRPr lang="en-I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5843E58-9AA5-7540-03B7-F44712C64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1C009A-6011-9AB9-D1D1-2BE890A25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7C516-8741-484F-BA1B-E8FD9847CFEE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0406280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BA7162-ED06-DB69-95B7-4234576AEA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05CF79-4291-0B7A-616E-291B80CD95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04DBB5-7694-275D-085D-36415ED14A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8506A2-A020-CFBC-FFFA-A84AC3ED2E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462E5-6965-4127-B1EC-72B411E869DC}" type="datetimeFigureOut">
              <a:rPr lang="en-IE" smtClean="0"/>
              <a:t>22/01/2024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98AE3D-A116-1A7C-83DD-C8A742C584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19FA14-4DE9-A21E-6A26-178F91BCF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7C516-8741-484F-BA1B-E8FD9847CFEE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0578345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A265F0-F059-06A2-2C15-9C513502E8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16CFDCB-1806-F7A6-33EB-8BB9F43A41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75F14D-5FE1-497C-A2C9-5E33E70EAA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EA1C38-8445-4DE7-FB1A-A65CCFCC98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462E5-6965-4127-B1EC-72B411E869DC}" type="datetimeFigureOut">
              <a:rPr lang="en-IE" smtClean="0"/>
              <a:t>22/01/2024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C33CC6-1659-6AB0-3306-46ED68643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97C7AA-AF19-9B04-17A1-103E0A96D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7C516-8741-484F-BA1B-E8FD9847CFEE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7910789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382411C-56E0-490D-C6BE-40A5921EE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820857-FD49-31C4-D58C-20EDBA1E6C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66CC4-F63C-A584-F3BF-C1E19D3C98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1462E5-6965-4127-B1EC-72B411E869DC}" type="datetimeFigureOut">
              <a:rPr lang="en-IE" smtClean="0"/>
              <a:t>22/01/2024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49DF8D-83C1-AADE-AE3B-18F483DD05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57CCC0-EEBA-6C1E-1D17-01EF6086FC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77C516-8741-484F-BA1B-E8FD9847CFEE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16848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18.png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8.png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0D19D85-84BF-E809-9E19-6FBDF41360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644" y="0"/>
            <a:ext cx="12203288" cy="68643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91CD3EB-6890-C833-AFB2-74DFAD08EB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5266" y="1888177"/>
            <a:ext cx="5070561" cy="45019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DEF2854-EC06-5D61-86D3-CFB0C78D7C33}"/>
              </a:ext>
            </a:extLst>
          </p:cNvPr>
          <p:cNvSpPr txBox="1"/>
          <p:nvPr/>
        </p:nvSpPr>
        <p:spPr>
          <a:xfrm>
            <a:off x="7020886" y="2529574"/>
            <a:ext cx="35193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2400" spc="600">
                <a:solidFill>
                  <a:schemeClr val="bg1"/>
                </a:solidFill>
                <a:effectLst/>
                <a:latin typeface="MS Mincho" panose="02020609040205080304" pitchFamily="49" charset="-128"/>
                <a:ea typeface="MS Mincho" panose="02020609040205080304" pitchFamily="49" charset="-128"/>
              </a:rPr>
              <a:t>アラビダ システム</a:t>
            </a:r>
            <a:endParaRPr lang="en-IE" sz="2400" spc="600" dirty="0">
              <a:solidFill>
                <a:schemeClr val="bg1"/>
              </a:solidFill>
              <a:effectLst/>
              <a:latin typeface="MS Mincho" panose="02020609040205080304" pitchFamily="49" charset="-128"/>
              <a:ea typeface="MS Mincho" panose="02020609040205080304" pitchFamily="49" charset="-128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DB7138A-C702-E425-76DD-E7BBCFACCB31}"/>
              </a:ext>
            </a:extLst>
          </p:cNvPr>
          <p:cNvSpPr txBox="1"/>
          <p:nvPr/>
        </p:nvSpPr>
        <p:spPr>
          <a:xfrm>
            <a:off x="6735072" y="3352335"/>
            <a:ext cx="4090949" cy="701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1400" dirty="0">
                <a:solidFill>
                  <a:schemeClr val="bg1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自然</a:t>
            </a:r>
            <a:r>
              <a:rPr lang="ja-JP" altLang="en-US" sz="1400">
                <a:solidFill>
                  <a:schemeClr val="bg1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と</a:t>
            </a:r>
            <a:r>
              <a:rPr lang="zh-TW" altLang="en-US" sz="1400" dirty="0">
                <a:solidFill>
                  <a:schemeClr val="bg1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科学</a:t>
            </a:r>
            <a:r>
              <a:rPr lang="ja-JP" altLang="en-US" sz="1400">
                <a:solidFill>
                  <a:schemeClr val="bg1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の</a:t>
            </a:r>
            <a:r>
              <a:rPr lang="zh-TW" altLang="en-US" sz="1400" dirty="0">
                <a:solidFill>
                  <a:schemeClr val="bg1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融合</a:t>
            </a:r>
          </a:p>
          <a:p>
            <a:pPr algn="ctr">
              <a:lnSpc>
                <a:spcPct val="150000"/>
              </a:lnSpc>
            </a:pPr>
            <a:r>
              <a:rPr lang="zh-TW" altLang="en-US" sz="1400" dirty="0">
                <a:solidFill>
                  <a:schemeClr val="bg1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肌</a:t>
            </a:r>
            <a:r>
              <a:rPr lang="ja-JP" altLang="en-US" sz="1400">
                <a:solidFill>
                  <a:schemeClr val="bg1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が</a:t>
            </a:r>
            <a:r>
              <a:rPr lang="zh-TW" altLang="en-US" sz="1400" dirty="0">
                <a:solidFill>
                  <a:schemeClr val="bg1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持</a:t>
            </a:r>
            <a:r>
              <a:rPr lang="ja-JP" altLang="en-US" sz="1400">
                <a:solidFill>
                  <a:schemeClr val="bg1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つ</a:t>
            </a:r>
            <a:r>
              <a:rPr lang="zh-TW" altLang="en-US" sz="1400" dirty="0">
                <a:solidFill>
                  <a:schemeClr val="bg1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本来</a:t>
            </a:r>
            <a:r>
              <a:rPr lang="ja-JP" altLang="en-US" sz="1400">
                <a:solidFill>
                  <a:schemeClr val="bg1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の</a:t>
            </a:r>
            <a:r>
              <a:rPr lang="zh-TW" altLang="en-US" sz="1400" dirty="0">
                <a:solidFill>
                  <a:schemeClr val="bg1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美</a:t>
            </a:r>
            <a:r>
              <a:rPr lang="ja-JP" altLang="en-US" sz="1400">
                <a:solidFill>
                  <a:schemeClr val="bg1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しさを</a:t>
            </a:r>
            <a:r>
              <a:rPr lang="zh-TW" altLang="en-US" sz="1400" dirty="0">
                <a:solidFill>
                  <a:schemeClr val="bg1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引</a:t>
            </a:r>
            <a:r>
              <a:rPr lang="ja-JP" altLang="en-US" sz="1400">
                <a:solidFill>
                  <a:schemeClr val="bg1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き</a:t>
            </a:r>
            <a:r>
              <a:rPr lang="zh-TW" altLang="en-US" sz="1400" dirty="0">
                <a:solidFill>
                  <a:schemeClr val="bg1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出</a:t>
            </a:r>
            <a:r>
              <a:rPr lang="ja-JP" altLang="en-US" sz="1400">
                <a:solidFill>
                  <a:schemeClr val="bg1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す</a:t>
            </a:r>
            <a:endParaRPr lang="en-IE" sz="1400" spc="300" dirty="0">
              <a:solidFill>
                <a:schemeClr val="bg1"/>
              </a:solidFill>
              <a:effectLst/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18584F3-3D7A-CFD3-6D96-9EA0A5900A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3783" y="5029340"/>
            <a:ext cx="1533525" cy="49568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AAD2F95-C7EA-CBF9-FC8B-E9C64A157AAA}"/>
              </a:ext>
            </a:extLst>
          </p:cNvPr>
          <p:cNvSpPr/>
          <p:nvPr/>
        </p:nvSpPr>
        <p:spPr>
          <a:xfrm>
            <a:off x="10540207" y="6456834"/>
            <a:ext cx="1241045" cy="4075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530E995-0CF0-D706-24F1-1F858511C2F4}"/>
              </a:ext>
            </a:extLst>
          </p:cNvPr>
          <p:cNvSpPr txBox="1"/>
          <p:nvPr/>
        </p:nvSpPr>
        <p:spPr>
          <a:xfrm>
            <a:off x="10540207" y="6527281"/>
            <a:ext cx="12410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400" dirty="0">
                <a:solidFill>
                  <a:srgbClr val="9ADBE8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日本語</a:t>
            </a:r>
            <a:endParaRPr lang="en-US" sz="1400" dirty="0">
              <a:solidFill>
                <a:srgbClr val="9ADBE8"/>
              </a:solidFill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750999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109A752-E5D7-F51C-533E-9AD6E15CE4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242281"/>
            <a:ext cx="12245629" cy="437343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365F8E5-EE5B-3383-9815-24FC0EE4D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520" y="2458098"/>
            <a:ext cx="5803301" cy="631371"/>
          </a:xfrm>
        </p:spPr>
        <p:txBody>
          <a:bodyPr>
            <a:normAutofit/>
          </a:bodyPr>
          <a:lstStyle/>
          <a:p>
            <a:pPr algn="ctr"/>
            <a:r>
              <a:rPr lang="ja-JP" altLang="en-US" sz="3600">
                <a:solidFill>
                  <a:srgbClr val="6ACCE0"/>
                </a:solidFill>
                <a:latin typeface="MS Mincho" panose="02020609040205080304" pitchFamily="49" charset="-128"/>
                <a:ea typeface="MS Mincho" panose="02020609040205080304" pitchFamily="49" charset="-128"/>
              </a:rPr>
              <a:t>スキンケアの</a:t>
            </a:r>
            <a:r>
              <a:rPr lang="zh-TW" altLang="en-US" sz="3600" dirty="0">
                <a:solidFill>
                  <a:srgbClr val="6ACCE0"/>
                </a:solidFill>
                <a:latin typeface="MS Mincho" panose="02020609040205080304" pitchFamily="49" charset="-128"/>
                <a:ea typeface="MS Mincho" panose="02020609040205080304" pitchFamily="49" charset="-128"/>
              </a:rPr>
              <a:t>科学</a:t>
            </a:r>
            <a:endParaRPr lang="en-IE" sz="3600" dirty="0">
              <a:solidFill>
                <a:srgbClr val="6ACCE0"/>
              </a:solidFill>
              <a:latin typeface="MS Mincho" panose="02020609040205080304" pitchFamily="49" charset="-128"/>
              <a:ea typeface="MS Mincho" panose="02020609040205080304" pitchFamily="49" charset="-128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B316CB-E39F-3E0B-2747-48C68780D7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3033" y="3294325"/>
            <a:ext cx="4833819" cy="1524965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zh-TW" altLang="en-US" sz="1400" dirty="0">
                <a:solidFill>
                  <a:srgbClr val="8D9196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自然</a:t>
            </a:r>
            <a:r>
              <a:rPr lang="ja-JP" altLang="en-US" sz="1400" dirty="0">
                <a:solidFill>
                  <a:srgbClr val="8D9196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の</a:t>
            </a:r>
            <a:r>
              <a:rPr lang="zh-TW" altLang="en-US" sz="1400" dirty="0">
                <a:solidFill>
                  <a:srgbClr val="8D9196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恵</a:t>
            </a:r>
            <a:r>
              <a:rPr lang="ja-JP" altLang="en-US" sz="1400" dirty="0">
                <a:solidFill>
                  <a:srgbClr val="8D9196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みと</a:t>
            </a:r>
            <a:r>
              <a:rPr lang="zh-TW" altLang="en-US" sz="1400" dirty="0">
                <a:solidFill>
                  <a:srgbClr val="8D9196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科学</a:t>
            </a:r>
            <a:r>
              <a:rPr lang="ja-JP" altLang="en-US" sz="1400" dirty="0">
                <a:solidFill>
                  <a:srgbClr val="8D9196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の</a:t>
            </a:r>
            <a:r>
              <a:rPr lang="zh-TW" altLang="en-US" sz="1400" dirty="0">
                <a:solidFill>
                  <a:srgbClr val="8D9196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力</a:t>
            </a:r>
            <a:r>
              <a:rPr lang="ja-JP" altLang="en-US" sz="1400" dirty="0">
                <a:solidFill>
                  <a:srgbClr val="8D9196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を</a:t>
            </a:r>
            <a:r>
              <a:rPr lang="zh-TW" altLang="en-US" sz="1400" dirty="0">
                <a:solidFill>
                  <a:srgbClr val="8D9196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融合</a:t>
            </a:r>
            <a:r>
              <a:rPr lang="ja-JP" altLang="en-US" sz="1400" dirty="0">
                <a:solidFill>
                  <a:srgbClr val="8D9196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したアラビダ スキンケアが</a:t>
            </a:r>
            <a:r>
              <a:rPr lang="zh-TW" altLang="en-US" sz="1400" dirty="0">
                <a:solidFill>
                  <a:srgbClr val="8D9196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健康的</a:t>
            </a:r>
            <a:r>
              <a:rPr lang="ja-JP" altLang="en-US" sz="1400" dirty="0">
                <a:solidFill>
                  <a:srgbClr val="8D9196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で</a:t>
            </a:r>
            <a:r>
              <a:rPr lang="zh-TW" altLang="en-US" sz="1400" dirty="0">
                <a:solidFill>
                  <a:srgbClr val="8D9196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美</a:t>
            </a:r>
            <a:r>
              <a:rPr lang="ja-JP" altLang="en-US" sz="1400" dirty="0">
                <a:solidFill>
                  <a:srgbClr val="8D9196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しく</a:t>
            </a:r>
            <a:r>
              <a:rPr lang="zh-TW" altLang="en-US" sz="1400" dirty="0">
                <a:solidFill>
                  <a:srgbClr val="8D9196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輝</a:t>
            </a:r>
            <a:r>
              <a:rPr lang="ja-JP" altLang="en-US" sz="1400" dirty="0">
                <a:solidFill>
                  <a:srgbClr val="8D9196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きのある</a:t>
            </a:r>
            <a:r>
              <a:rPr lang="zh-TW" altLang="en-US" sz="1400" dirty="0">
                <a:solidFill>
                  <a:srgbClr val="8D9196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肌</a:t>
            </a:r>
            <a:r>
              <a:rPr lang="ja-JP" altLang="en-US" sz="1400" dirty="0">
                <a:solidFill>
                  <a:srgbClr val="8D9196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へと</a:t>
            </a:r>
            <a:r>
              <a:rPr lang="zh-TW" altLang="en-US" sz="1400" dirty="0">
                <a:solidFill>
                  <a:srgbClr val="8D9196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導</a:t>
            </a:r>
            <a:r>
              <a:rPr lang="ja-JP" altLang="en-US" sz="1400" dirty="0">
                <a:solidFill>
                  <a:srgbClr val="8D9196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きます。</a:t>
            </a:r>
            <a:endParaRPr lang="en-GB" sz="1400" dirty="0">
              <a:solidFill>
                <a:srgbClr val="8D9196"/>
              </a:solidFill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710483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4E7A2B9-256E-AA29-D40E-5CE03BE673C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ADB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65F8E5-EE5B-3383-9815-24FC0EE4D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4770" y="2745717"/>
            <a:ext cx="5852380" cy="1366566"/>
          </a:xfrm>
        </p:spPr>
        <p:txBody>
          <a:bodyPr>
            <a:norm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MS Mincho" panose="02020609040205080304" pitchFamily="49" charset="-128"/>
                <a:ea typeface="MS Mincho" panose="02020609040205080304" pitchFamily="49" charset="-128"/>
              </a:rPr>
              <a:t>主</a:t>
            </a:r>
            <a:r>
              <a:rPr lang="ja-JP" altLang="en-US" sz="6000">
                <a:solidFill>
                  <a:schemeClr val="bg1"/>
                </a:solidFill>
                <a:latin typeface="MS Mincho" panose="02020609040205080304" pitchFamily="49" charset="-128"/>
                <a:ea typeface="MS Mincho" panose="02020609040205080304" pitchFamily="49" charset="-128"/>
              </a:rPr>
              <a:t>な</a:t>
            </a:r>
            <a:r>
              <a:rPr lang="zh-TW" altLang="en-US" sz="6000" dirty="0">
                <a:solidFill>
                  <a:schemeClr val="bg1"/>
                </a:solidFill>
                <a:latin typeface="MS Mincho" panose="02020609040205080304" pitchFamily="49" charset="-128"/>
                <a:ea typeface="MS Mincho" panose="02020609040205080304" pitchFamily="49" charset="-128"/>
              </a:rPr>
              <a:t>成分</a:t>
            </a:r>
            <a:endParaRPr lang="en-IE" sz="6000" dirty="0">
              <a:solidFill>
                <a:schemeClr val="bg1"/>
              </a:solidFill>
              <a:latin typeface="MS Mincho" panose="02020609040205080304" pitchFamily="49" charset="-128"/>
              <a:ea typeface="MS Mincho" panose="02020609040205080304" pitchFamily="49" charset="-12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DF9CA5-E020-7050-89F9-B00960ABBC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322" y="2268637"/>
            <a:ext cx="2729277" cy="242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2593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477A1518-7AFD-FEFA-5BCC-B18C5E7CA0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251858"/>
            <a:ext cx="12191998" cy="43542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8A9ACC-5F9A-640B-C6C0-8787F60AA9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9065" y="6193438"/>
            <a:ext cx="1533525" cy="49568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AE9A817-1113-128E-95B8-5BBB0E1C8718}"/>
              </a:ext>
            </a:extLst>
          </p:cNvPr>
          <p:cNvSpPr txBox="1"/>
          <p:nvPr/>
        </p:nvSpPr>
        <p:spPr>
          <a:xfrm>
            <a:off x="944101" y="2035112"/>
            <a:ext cx="618536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400">
                <a:solidFill>
                  <a:srgbClr val="6ACCE0"/>
                </a:solidFill>
                <a:latin typeface="MS Mincho" panose="02020609040205080304" pitchFamily="49" charset="-128"/>
                <a:ea typeface="MS Mincho" panose="02020609040205080304" pitchFamily="49" charset="-128"/>
              </a:rPr>
              <a:t>トリペプチド－１</a:t>
            </a:r>
            <a:r>
              <a:rPr lang="zh-TW" altLang="en-US" sz="2400" dirty="0">
                <a:solidFill>
                  <a:srgbClr val="6ACCE0"/>
                </a:solidFill>
                <a:latin typeface="MS Mincho" panose="02020609040205080304" pitchFamily="49" charset="-128"/>
                <a:ea typeface="MS Mincho" panose="02020609040205080304" pitchFamily="49" charset="-128"/>
              </a:rPr>
              <a:t>銅</a:t>
            </a:r>
            <a:r>
              <a:rPr lang="zh-TW" altLang="en-US" sz="2400" baseline="30000" dirty="0">
                <a:solidFill>
                  <a:srgbClr val="6ACCE0"/>
                </a:solidFill>
                <a:latin typeface="MS Mincho" panose="02020609040205080304" pitchFamily="49" charset="-128"/>
                <a:ea typeface="MS Mincho" panose="02020609040205080304" pitchFamily="49" charset="-128"/>
              </a:rPr>
              <a:t>*</a:t>
            </a:r>
            <a:r>
              <a:rPr lang="zh-TW" altLang="en-US" sz="2400" dirty="0">
                <a:solidFill>
                  <a:srgbClr val="6ACCE0"/>
                </a:solidFill>
                <a:latin typeface="MS Mincho" panose="02020609040205080304" pitchFamily="49" charset="-128"/>
                <a:ea typeface="MS Mincho" panose="02020609040205080304" pitchFamily="49" charset="-128"/>
              </a:rPr>
              <a:t>（銅</a:t>
            </a:r>
            <a:r>
              <a:rPr lang="ja-JP" altLang="en-US" sz="2400">
                <a:solidFill>
                  <a:srgbClr val="6ACCE0"/>
                </a:solidFill>
                <a:latin typeface="MS Mincho" panose="02020609040205080304" pitchFamily="49" charset="-128"/>
                <a:ea typeface="MS Mincho" panose="02020609040205080304" pitchFamily="49" charset="-128"/>
              </a:rPr>
              <a:t>ペプチド）</a:t>
            </a:r>
            <a:endParaRPr lang="en-US" sz="2400" dirty="0">
              <a:solidFill>
                <a:srgbClr val="6ACCE0"/>
              </a:solidFill>
              <a:effectLst/>
              <a:latin typeface="MS Mincho" panose="02020609040205080304" pitchFamily="49" charset="-128"/>
              <a:ea typeface="MS Mincho" panose="02020609040205080304" pitchFamily="49" charset="-128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19849F0-1E7A-3B65-F7BC-50724D341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405" y="596408"/>
            <a:ext cx="3918857" cy="631371"/>
          </a:xfrm>
        </p:spPr>
        <p:txBody>
          <a:bodyPr>
            <a:normAutofit/>
          </a:bodyPr>
          <a:lstStyle/>
          <a:p>
            <a:r>
              <a:rPr lang="zh-TW" altLang="en-US" sz="3600" dirty="0">
                <a:solidFill>
                  <a:srgbClr val="6ACCE0"/>
                </a:solidFill>
                <a:latin typeface="MS Mincho" panose="02020609040205080304" pitchFamily="49" charset="-128"/>
                <a:ea typeface="MS Mincho" panose="02020609040205080304" pitchFamily="49" charset="-128"/>
              </a:rPr>
              <a:t>主</a:t>
            </a:r>
            <a:r>
              <a:rPr lang="ja-JP" altLang="en-US" sz="3600">
                <a:solidFill>
                  <a:srgbClr val="6ACCE0"/>
                </a:solidFill>
                <a:latin typeface="MS Mincho" panose="02020609040205080304" pitchFamily="49" charset="-128"/>
                <a:ea typeface="MS Mincho" panose="02020609040205080304" pitchFamily="49" charset="-128"/>
              </a:rPr>
              <a:t>な</a:t>
            </a:r>
            <a:r>
              <a:rPr lang="zh-TW" altLang="en-US" sz="3600" dirty="0">
                <a:solidFill>
                  <a:srgbClr val="6ACCE0"/>
                </a:solidFill>
                <a:latin typeface="MS Mincho" panose="02020609040205080304" pitchFamily="49" charset="-128"/>
                <a:ea typeface="MS Mincho" panose="02020609040205080304" pitchFamily="49" charset="-128"/>
              </a:rPr>
              <a:t>成分</a:t>
            </a:r>
            <a:endParaRPr lang="en-IE" sz="3600" dirty="0">
              <a:solidFill>
                <a:srgbClr val="6ACCE0"/>
              </a:solidFill>
              <a:latin typeface="MS Mincho" panose="02020609040205080304" pitchFamily="49" charset="-128"/>
              <a:ea typeface="MS Mincho" panose="02020609040205080304" pitchFamily="49" charset="-128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3F31046-FE50-B4CA-A825-A0F2B567F800}"/>
              </a:ext>
            </a:extLst>
          </p:cNvPr>
          <p:cNvSpPr/>
          <p:nvPr/>
        </p:nvSpPr>
        <p:spPr>
          <a:xfrm>
            <a:off x="637405" y="2035112"/>
            <a:ext cx="45719" cy="2078129"/>
          </a:xfrm>
          <a:prstGeom prst="rect">
            <a:avLst/>
          </a:prstGeom>
          <a:solidFill>
            <a:srgbClr val="9ADB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srgbClr val="6ACCE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50D2650-1DB6-4128-F075-81F72E14B075}"/>
              </a:ext>
            </a:extLst>
          </p:cNvPr>
          <p:cNvSpPr txBox="1"/>
          <p:nvPr/>
        </p:nvSpPr>
        <p:spPr>
          <a:xfrm>
            <a:off x="944101" y="2676288"/>
            <a:ext cx="27858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zh-TW" altLang="en-US" sz="1800" dirty="0">
                <a:solidFill>
                  <a:srgbClr val="6ACCE0"/>
                </a:solidFill>
                <a:effectLst/>
                <a:latin typeface="MS Mincho" panose="02020609040205080304" pitchFamily="49" charset="-128"/>
                <a:ea typeface="MS Mincho" panose="02020609040205080304" pitchFamily="49" charset="-128"/>
              </a:rPr>
              <a:t>特長</a:t>
            </a:r>
            <a:endParaRPr lang="en-US" sz="1800" dirty="0">
              <a:solidFill>
                <a:srgbClr val="6ACCE0"/>
              </a:solidFill>
              <a:effectLst/>
              <a:latin typeface="MS Mincho" panose="02020609040205080304" pitchFamily="49" charset="-128"/>
              <a:ea typeface="MS Mincho" panose="02020609040205080304" pitchFamily="49" charset="-128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402E00A-A7E0-AE40-A3C3-F5D13F4600C2}"/>
              </a:ext>
            </a:extLst>
          </p:cNvPr>
          <p:cNvSpPr txBox="1"/>
          <p:nvPr/>
        </p:nvSpPr>
        <p:spPr>
          <a:xfrm>
            <a:off x="944101" y="3101939"/>
            <a:ext cx="5540189" cy="9723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zh-TW" altLang="en-US" sz="1400" dirty="0">
                <a:solidFill>
                  <a:srgbClr val="8D9196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保湿</a:t>
            </a:r>
            <a:r>
              <a:rPr lang="ja-JP" altLang="en-US" sz="1400" dirty="0">
                <a:solidFill>
                  <a:srgbClr val="8D9196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により</a:t>
            </a:r>
            <a:r>
              <a:rPr lang="zh-TW" altLang="en-US" sz="1400" dirty="0">
                <a:solidFill>
                  <a:srgbClr val="8D9196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肌</a:t>
            </a:r>
            <a:r>
              <a:rPr lang="ja-JP" altLang="en-US" sz="1400" dirty="0">
                <a:solidFill>
                  <a:srgbClr val="8D9196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の</a:t>
            </a:r>
            <a:r>
              <a:rPr lang="zh-TW" altLang="en-US" sz="1400" dirty="0">
                <a:solidFill>
                  <a:srgbClr val="8D9196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乾燥</a:t>
            </a:r>
            <a:r>
              <a:rPr lang="ja-JP" altLang="en-US" sz="1400" dirty="0">
                <a:solidFill>
                  <a:srgbClr val="8D9196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を</a:t>
            </a:r>
            <a:r>
              <a:rPr lang="zh-TW" altLang="en-US" sz="1400" dirty="0">
                <a:solidFill>
                  <a:srgbClr val="8D9196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防</a:t>
            </a:r>
            <a:r>
              <a:rPr lang="ja-JP" altLang="en-US" sz="1400" dirty="0">
                <a:solidFill>
                  <a:srgbClr val="8D9196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ぎ、</a:t>
            </a:r>
            <a:r>
              <a:rPr lang="zh-TW" altLang="en-US" sz="1400" dirty="0">
                <a:solidFill>
                  <a:srgbClr val="8D9196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肌</a:t>
            </a:r>
            <a:r>
              <a:rPr lang="ja-JP" altLang="en-US" sz="1400" dirty="0">
                <a:solidFill>
                  <a:srgbClr val="8D9196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にうるおいを</a:t>
            </a:r>
            <a:r>
              <a:rPr lang="zh-TW" altLang="en-US" sz="1400" dirty="0">
                <a:solidFill>
                  <a:srgbClr val="8D9196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与</a:t>
            </a:r>
            <a:r>
              <a:rPr lang="ja-JP" altLang="en-US" sz="1400" dirty="0">
                <a:solidFill>
                  <a:srgbClr val="8D9196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え、</a:t>
            </a:r>
            <a:endParaRPr lang="en-IE" altLang="ja-JP" sz="1400" dirty="0">
              <a:solidFill>
                <a:srgbClr val="8D9196"/>
              </a:solidFill>
              <a:latin typeface="MS Gothic" panose="020B0609070205080204" pitchFamily="49" charset="-128"/>
              <a:ea typeface="MS Gothic" panose="020B0609070205080204" pitchFamily="49" charset="-128"/>
            </a:endParaRPr>
          </a:p>
          <a:p>
            <a:pPr fontAlgn="base">
              <a:lnSpc>
                <a:spcPct val="150000"/>
              </a:lnSpc>
            </a:pPr>
            <a:r>
              <a:rPr lang="zh-TW" altLang="en-US" sz="1400" dirty="0">
                <a:solidFill>
                  <a:srgbClr val="8D9196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外的環境</a:t>
            </a:r>
            <a:r>
              <a:rPr lang="ja-JP" altLang="en-US" sz="1400" dirty="0">
                <a:solidFill>
                  <a:srgbClr val="8D9196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の</a:t>
            </a:r>
            <a:r>
              <a:rPr lang="zh-TW" altLang="en-US" sz="1400" dirty="0">
                <a:solidFill>
                  <a:srgbClr val="8D9196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影響</a:t>
            </a:r>
            <a:r>
              <a:rPr lang="ja-JP" altLang="en-US" sz="1400" dirty="0">
                <a:solidFill>
                  <a:srgbClr val="8D9196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から</a:t>
            </a:r>
            <a:r>
              <a:rPr lang="zh-TW" altLang="en-US" sz="1400" dirty="0">
                <a:solidFill>
                  <a:srgbClr val="8D9196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肌</a:t>
            </a:r>
            <a:r>
              <a:rPr lang="ja-JP" altLang="en-US" sz="1400" dirty="0">
                <a:solidFill>
                  <a:srgbClr val="8D9196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を</a:t>
            </a:r>
            <a:r>
              <a:rPr lang="zh-TW" altLang="en-US" sz="1400" dirty="0">
                <a:solidFill>
                  <a:srgbClr val="8D9196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守</a:t>
            </a:r>
            <a:r>
              <a:rPr lang="ja-JP" altLang="en-US" sz="1400" dirty="0">
                <a:solidFill>
                  <a:srgbClr val="8D9196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ります。</a:t>
            </a:r>
          </a:p>
          <a:p>
            <a:pPr fontAlgn="base">
              <a:lnSpc>
                <a:spcPct val="150000"/>
              </a:lnSpc>
            </a:pPr>
            <a:r>
              <a:rPr lang="ja-JP" altLang="en-US" sz="1200" dirty="0">
                <a:solidFill>
                  <a:srgbClr val="8D9196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*コンディショニング</a:t>
            </a:r>
            <a:r>
              <a:rPr lang="zh-TW" altLang="en-US" sz="1200" dirty="0">
                <a:solidFill>
                  <a:srgbClr val="8D9196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成分</a:t>
            </a:r>
            <a:endParaRPr lang="en-GB" sz="1200" dirty="0">
              <a:solidFill>
                <a:srgbClr val="8D9196"/>
              </a:solidFill>
              <a:effectLst/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40D4E3E-3FC2-CD15-561C-BC788FE109FF}"/>
              </a:ext>
            </a:extLst>
          </p:cNvPr>
          <p:cNvSpPr/>
          <p:nvPr/>
        </p:nvSpPr>
        <p:spPr>
          <a:xfrm>
            <a:off x="5951199" y="1892019"/>
            <a:ext cx="713226" cy="713226"/>
          </a:xfrm>
          <a:prstGeom prst="ellipse">
            <a:avLst/>
          </a:prstGeom>
          <a:solidFill>
            <a:srgbClr val="9ADB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A white line drawing of a eye and a box&#10;&#10;Description automatically generated">
            <a:extLst>
              <a:ext uri="{FF2B5EF4-FFF2-40B4-BE49-F238E27FC236}">
                <a16:creationId xmlns:a16="http://schemas.microsoft.com/office/drawing/2014/main" id="{6C0D1EAA-9EB7-2F6E-0978-8371C071EA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1333" y="2072153"/>
            <a:ext cx="352957" cy="352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0391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DD25B06-4B58-F090-5F88-372628B74549}"/>
              </a:ext>
            </a:extLst>
          </p:cNvPr>
          <p:cNvSpPr/>
          <p:nvPr/>
        </p:nvSpPr>
        <p:spPr>
          <a:xfrm>
            <a:off x="1" y="1251856"/>
            <a:ext cx="12191999" cy="5606144"/>
          </a:xfrm>
          <a:prstGeom prst="rect">
            <a:avLst/>
          </a:prstGeom>
          <a:solidFill>
            <a:srgbClr val="9ADBE8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19849F0-1E7A-3B65-F7BC-50724D341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405" y="596408"/>
            <a:ext cx="3918857" cy="631371"/>
          </a:xfrm>
        </p:spPr>
        <p:txBody>
          <a:bodyPr>
            <a:normAutofit/>
          </a:bodyPr>
          <a:lstStyle/>
          <a:p>
            <a:r>
              <a:rPr lang="zh-TW" altLang="en-US" sz="3600" dirty="0">
                <a:solidFill>
                  <a:srgbClr val="6ACCE0"/>
                </a:solidFill>
                <a:latin typeface="MS Mincho" panose="02020609040205080304" pitchFamily="49" charset="-128"/>
                <a:ea typeface="MS Mincho" panose="02020609040205080304" pitchFamily="49" charset="-128"/>
              </a:rPr>
              <a:t>主</a:t>
            </a:r>
            <a:r>
              <a:rPr lang="ja-JP" altLang="en-US" sz="3600">
                <a:solidFill>
                  <a:srgbClr val="6ACCE0"/>
                </a:solidFill>
                <a:latin typeface="MS Mincho" panose="02020609040205080304" pitchFamily="49" charset="-128"/>
                <a:ea typeface="MS Mincho" panose="02020609040205080304" pitchFamily="49" charset="-128"/>
              </a:rPr>
              <a:t>な</a:t>
            </a:r>
            <a:r>
              <a:rPr lang="zh-TW" altLang="en-US" sz="3600" dirty="0">
                <a:solidFill>
                  <a:srgbClr val="6ACCE0"/>
                </a:solidFill>
                <a:latin typeface="MS Mincho" panose="02020609040205080304" pitchFamily="49" charset="-128"/>
                <a:ea typeface="MS Mincho" panose="02020609040205080304" pitchFamily="49" charset="-128"/>
              </a:rPr>
              <a:t>成分</a:t>
            </a:r>
            <a:endParaRPr lang="en-IE" sz="3600" dirty="0">
              <a:solidFill>
                <a:srgbClr val="6ACCE0"/>
              </a:solidFill>
              <a:latin typeface="MS Mincho" panose="02020609040205080304" pitchFamily="49" charset="-128"/>
            </a:endParaRPr>
          </a:p>
        </p:txBody>
      </p:sp>
      <p:pic>
        <p:nvPicPr>
          <p:cNvPr id="17" name="Picture 16" descr="A white line drawing of a eye and a box&#10;&#10;Description automatically generated">
            <a:extLst>
              <a:ext uri="{FF2B5EF4-FFF2-40B4-BE49-F238E27FC236}">
                <a16:creationId xmlns:a16="http://schemas.microsoft.com/office/drawing/2014/main" id="{6C0D1EAA-9EB7-2F6E-0978-8371C071EA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1503" y="1075378"/>
            <a:ext cx="352957" cy="35295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33B9DDC-646A-34AA-DFBD-733B3D19B516}"/>
              </a:ext>
            </a:extLst>
          </p:cNvPr>
          <p:cNvSpPr txBox="1"/>
          <p:nvPr/>
        </p:nvSpPr>
        <p:spPr>
          <a:xfrm>
            <a:off x="828354" y="3849382"/>
            <a:ext cx="27858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ja-JP" altLang="en-US" sz="1800">
                <a:solidFill>
                  <a:srgbClr val="6ACCE0"/>
                </a:solidFill>
                <a:effectLst/>
                <a:latin typeface="MS Mincho" panose="02020609040205080304" pitchFamily="49" charset="-128"/>
                <a:ea typeface="MS Mincho" panose="02020609040205080304" pitchFamily="49" charset="-128"/>
              </a:rPr>
              <a:t>トリオレイン</a:t>
            </a:r>
            <a:endParaRPr lang="en-US" sz="1800" dirty="0">
              <a:solidFill>
                <a:srgbClr val="6ACCE0"/>
              </a:solidFill>
              <a:effectLst/>
              <a:latin typeface="MS Mincho" panose="02020609040205080304" pitchFamily="49" charset="-128"/>
              <a:ea typeface="MS Mincho" panose="02020609040205080304" pitchFamily="49" charset="-128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59DABAF-82C7-7B40-69BE-082782E17D16}"/>
              </a:ext>
            </a:extLst>
          </p:cNvPr>
          <p:cNvSpPr txBox="1"/>
          <p:nvPr/>
        </p:nvSpPr>
        <p:spPr>
          <a:xfrm>
            <a:off x="6586602" y="3849382"/>
            <a:ext cx="34262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 fontAlgn="base"/>
            <a:r>
              <a:rPr lang="zh-TW" altLang="en-US" sz="1800" dirty="0">
                <a:solidFill>
                  <a:srgbClr val="6ACCE0"/>
                </a:solidFill>
                <a:effectLst/>
                <a:latin typeface="MS Mincho" panose="02020609040205080304" pitchFamily="49" charset="-128"/>
                <a:ea typeface="MS Mincho" panose="02020609040205080304" pitchFamily="49" charset="-128"/>
              </a:rPr>
              <a:t>月見草油</a:t>
            </a:r>
            <a:endParaRPr lang="en-US" sz="1800" dirty="0">
              <a:solidFill>
                <a:srgbClr val="6ACCE0"/>
              </a:solidFill>
              <a:effectLst/>
              <a:latin typeface="MS Mincho" panose="02020609040205080304" pitchFamily="49" charset="-128"/>
              <a:ea typeface="MS Mincho" panose="02020609040205080304" pitchFamily="49" charset="-128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07E3C01-CF61-A9EB-BDC9-3BD853D22DEF}"/>
              </a:ext>
            </a:extLst>
          </p:cNvPr>
          <p:cNvSpPr txBox="1"/>
          <p:nvPr/>
        </p:nvSpPr>
        <p:spPr>
          <a:xfrm>
            <a:off x="828354" y="4273475"/>
            <a:ext cx="482535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zh-TW" altLang="en-US" sz="1400" dirty="0">
                <a:solidFill>
                  <a:srgbClr val="8D9196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豊富</a:t>
            </a:r>
            <a:r>
              <a:rPr lang="ja-JP" altLang="en-US" sz="1400" dirty="0">
                <a:solidFill>
                  <a:srgbClr val="8D9196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なオメガ</a:t>
            </a:r>
            <a:r>
              <a:rPr lang="en-US" altLang="ja-JP" sz="1400" dirty="0">
                <a:solidFill>
                  <a:srgbClr val="8D9196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-9</a:t>
            </a:r>
            <a:r>
              <a:rPr lang="ja-JP" altLang="en-US" sz="1400" dirty="0">
                <a:solidFill>
                  <a:srgbClr val="8D9196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を</a:t>
            </a:r>
            <a:r>
              <a:rPr lang="zh-TW" altLang="en-US" sz="1400" dirty="0">
                <a:solidFill>
                  <a:srgbClr val="8D9196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含</a:t>
            </a:r>
            <a:r>
              <a:rPr lang="ja-JP" altLang="en-US" sz="1400" dirty="0">
                <a:solidFill>
                  <a:srgbClr val="8D9196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んだ</a:t>
            </a:r>
            <a:r>
              <a:rPr lang="zh-TW" altLang="en-US" sz="1400" dirty="0">
                <a:solidFill>
                  <a:srgbClr val="8D9196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天然</a:t>
            </a:r>
            <a:r>
              <a:rPr lang="ja-JP" altLang="en-US" sz="1400" dirty="0">
                <a:solidFill>
                  <a:srgbClr val="8D9196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の</a:t>
            </a:r>
            <a:r>
              <a:rPr lang="zh-TW" altLang="en-US" sz="1400" dirty="0">
                <a:solidFill>
                  <a:srgbClr val="8D9196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藻</a:t>
            </a:r>
            <a:r>
              <a:rPr lang="ja-JP" altLang="en-US" sz="1400" dirty="0">
                <a:solidFill>
                  <a:srgbClr val="8D9196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を</a:t>
            </a:r>
            <a:r>
              <a:rPr lang="zh-TW" altLang="en-US" sz="1400" dirty="0">
                <a:solidFill>
                  <a:srgbClr val="8D9196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使用</a:t>
            </a:r>
            <a:endParaRPr lang="en-GB" sz="1400" dirty="0">
              <a:solidFill>
                <a:srgbClr val="8D9196"/>
              </a:solidFill>
              <a:effectLst/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387AB55-DFCC-C459-4BD4-10D0BF1EFC88}"/>
              </a:ext>
            </a:extLst>
          </p:cNvPr>
          <p:cNvSpPr txBox="1"/>
          <p:nvPr/>
        </p:nvSpPr>
        <p:spPr>
          <a:xfrm>
            <a:off x="6586602" y="4273475"/>
            <a:ext cx="450376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ja-JP" altLang="en-US" sz="1400" dirty="0">
                <a:solidFill>
                  <a:srgbClr val="8D9196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メマツヨイグサなどの</a:t>
            </a:r>
            <a:r>
              <a:rPr lang="zh-TW" altLang="en-US" sz="1400" dirty="0">
                <a:solidFill>
                  <a:srgbClr val="8D9196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種子</a:t>
            </a:r>
            <a:r>
              <a:rPr lang="ja-JP" altLang="en-US" sz="1400" dirty="0">
                <a:solidFill>
                  <a:srgbClr val="8D9196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から</a:t>
            </a:r>
            <a:r>
              <a:rPr lang="zh-TW" altLang="en-US" sz="1400" dirty="0">
                <a:solidFill>
                  <a:srgbClr val="8D9196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抽出</a:t>
            </a:r>
            <a:endParaRPr lang="en-GB" sz="1400" dirty="0">
              <a:solidFill>
                <a:srgbClr val="8D9196"/>
              </a:solidFill>
              <a:effectLst/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4BAA5AA-5EB1-4DBA-AB84-7E8D4002066E}"/>
              </a:ext>
            </a:extLst>
          </p:cNvPr>
          <p:cNvSpPr txBox="1"/>
          <p:nvPr/>
        </p:nvSpPr>
        <p:spPr>
          <a:xfrm>
            <a:off x="828354" y="4685905"/>
            <a:ext cx="27858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zh-TW" altLang="en-US" sz="1800" dirty="0">
                <a:solidFill>
                  <a:srgbClr val="6ACCE0"/>
                </a:solidFill>
                <a:effectLst/>
                <a:latin typeface="MS Mincho" panose="02020609040205080304" pitchFamily="49" charset="-128"/>
                <a:ea typeface="MS Mincho" panose="02020609040205080304" pitchFamily="49" charset="-128"/>
              </a:rPr>
              <a:t>特長</a:t>
            </a:r>
            <a:endParaRPr lang="en-US" sz="1800" dirty="0">
              <a:solidFill>
                <a:srgbClr val="6ACCE0"/>
              </a:solidFill>
              <a:effectLst/>
              <a:latin typeface="MS Mincho" panose="02020609040205080304" pitchFamily="49" charset="-128"/>
              <a:ea typeface="MS Mincho" panose="02020609040205080304" pitchFamily="49" charset="-128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FD1A4A3-2F15-FFEC-82EE-06282CE123BC}"/>
              </a:ext>
            </a:extLst>
          </p:cNvPr>
          <p:cNvSpPr txBox="1"/>
          <p:nvPr/>
        </p:nvSpPr>
        <p:spPr>
          <a:xfrm>
            <a:off x="828354" y="5111556"/>
            <a:ext cx="4825356" cy="541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zh-TW" altLang="en-US" sz="1400" dirty="0">
                <a:solidFill>
                  <a:srgbClr val="8D9196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肌</a:t>
            </a:r>
            <a:r>
              <a:rPr lang="ja-JP" altLang="en-US" sz="1400" dirty="0">
                <a:solidFill>
                  <a:srgbClr val="8D9196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にうるおいを</a:t>
            </a:r>
            <a:r>
              <a:rPr lang="zh-TW" altLang="en-US" sz="1400" dirty="0">
                <a:solidFill>
                  <a:srgbClr val="8D9196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与</a:t>
            </a:r>
            <a:r>
              <a:rPr lang="ja-JP" altLang="en-US" sz="1400" dirty="0">
                <a:solidFill>
                  <a:srgbClr val="8D9196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え、</a:t>
            </a:r>
            <a:r>
              <a:rPr lang="zh-TW" altLang="en-US" sz="1400" dirty="0">
                <a:solidFill>
                  <a:srgbClr val="8D9196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肌</a:t>
            </a:r>
            <a:r>
              <a:rPr lang="ja-JP" altLang="en-US" sz="1400" dirty="0">
                <a:solidFill>
                  <a:srgbClr val="8D9196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の</a:t>
            </a:r>
            <a:r>
              <a:rPr lang="zh-TW" altLang="en-US" sz="1400" dirty="0">
                <a:solidFill>
                  <a:srgbClr val="8D9196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柔軟性</a:t>
            </a:r>
            <a:r>
              <a:rPr lang="ja-JP" altLang="en-US" sz="1400" dirty="0">
                <a:solidFill>
                  <a:srgbClr val="8D9196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を</a:t>
            </a:r>
            <a:r>
              <a:rPr lang="zh-TW" altLang="en-US" sz="1400" dirty="0">
                <a:solidFill>
                  <a:srgbClr val="8D9196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保</a:t>
            </a:r>
            <a:r>
              <a:rPr lang="ja-JP" altLang="en-US" sz="1400" dirty="0">
                <a:solidFill>
                  <a:srgbClr val="8D9196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ちます。</a:t>
            </a:r>
          </a:p>
          <a:p>
            <a:pPr fontAlgn="base">
              <a:lnSpc>
                <a:spcPct val="150000"/>
              </a:lnSpc>
            </a:pPr>
            <a:r>
              <a:rPr lang="ja-JP" altLang="en-US" sz="1200" dirty="0">
                <a:solidFill>
                  <a:srgbClr val="8D9196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エモリエント</a:t>
            </a:r>
            <a:r>
              <a:rPr lang="zh-TW" altLang="en-US" sz="1200" dirty="0">
                <a:solidFill>
                  <a:srgbClr val="8D9196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成分</a:t>
            </a:r>
            <a:endParaRPr lang="en-GB" sz="1200" dirty="0">
              <a:solidFill>
                <a:srgbClr val="8D9196"/>
              </a:solidFill>
              <a:effectLst/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94700C7-AA95-EDF4-1D63-C9415F69DB28}"/>
              </a:ext>
            </a:extLst>
          </p:cNvPr>
          <p:cNvSpPr txBox="1"/>
          <p:nvPr/>
        </p:nvSpPr>
        <p:spPr>
          <a:xfrm>
            <a:off x="6586602" y="4714203"/>
            <a:ext cx="27858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zh-TW" altLang="en-US" sz="1800" dirty="0">
                <a:solidFill>
                  <a:srgbClr val="6ACCE0"/>
                </a:solidFill>
                <a:effectLst/>
                <a:latin typeface="MS Mincho" panose="02020609040205080304" pitchFamily="49" charset="-128"/>
                <a:ea typeface="MS Mincho" panose="02020609040205080304" pitchFamily="49" charset="-128"/>
              </a:rPr>
              <a:t>特長</a:t>
            </a:r>
            <a:endParaRPr lang="en-US" sz="1800" dirty="0">
              <a:solidFill>
                <a:srgbClr val="6ACCE0"/>
              </a:solidFill>
              <a:effectLst/>
              <a:latin typeface="MS Mincho" panose="02020609040205080304" pitchFamily="49" charset="-128"/>
              <a:ea typeface="MS Mincho" panose="02020609040205080304" pitchFamily="49" charset="-128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44605F5-7FC5-6151-B30E-5E33BB5E6103}"/>
              </a:ext>
            </a:extLst>
          </p:cNvPr>
          <p:cNvSpPr txBox="1"/>
          <p:nvPr/>
        </p:nvSpPr>
        <p:spPr>
          <a:xfrm>
            <a:off x="6586602" y="5139854"/>
            <a:ext cx="4825356" cy="541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zh-TW" altLang="en-US" sz="1400" dirty="0">
                <a:solidFill>
                  <a:srgbClr val="8D9196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肌</a:t>
            </a:r>
            <a:r>
              <a:rPr lang="ja-JP" altLang="en-US" sz="1400" dirty="0">
                <a:solidFill>
                  <a:srgbClr val="8D9196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にうるおいを</a:t>
            </a:r>
            <a:r>
              <a:rPr lang="zh-TW" altLang="en-US" sz="1400" dirty="0">
                <a:solidFill>
                  <a:srgbClr val="8D9196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与</a:t>
            </a:r>
            <a:r>
              <a:rPr lang="ja-JP" altLang="en-US" sz="1400" dirty="0">
                <a:solidFill>
                  <a:srgbClr val="8D9196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え、なめらかにします。</a:t>
            </a:r>
          </a:p>
          <a:p>
            <a:pPr fontAlgn="base">
              <a:lnSpc>
                <a:spcPct val="150000"/>
              </a:lnSpc>
            </a:pPr>
            <a:r>
              <a:rPr lang="ja-JP" altLang="en-US" sz="1200" dirty="0">
                <a:solidFill>
                  <a:srgbClr val="8D9196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コンディショニング</a:t>
            </a:r>
            <a:r>
              <a:rPr lang="zh-TW" altLang="en-US" sz="1200" dirty="0">
                <a:solidFill>
                  <a:srgbClr val="8D9196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成分</a:t>
            </a:r>
            <a:endParaRPr lang="en-GB" sz="1200" dirty="0">
              <a:solidFill>
                <a:srgbClr val="8D9196"/>
              </a:solidFill>
              <a:effectLst/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5653119-BD8F-26F5-A8AE-3321C863141A}"/>
              </a:ext>
            </a:extLst>
          </p:cNvPr>
          <p:cNvSpPr/>
          <p:nvPr/>
        </p:nvSpPr>
        <p:spPr>
          <a:xfrm>
            <a:off x="6377805" y="3864616"/>
            <a:ext cx="45719" cy="1741525"/>
          </a:xfrm>
          <a:prstGeom prst="rect">
            <a:avLst/>
          </a:prstGeom>
          <a:solidFill>
            <a:srgbClr val="9ADB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srgbClr val="6ACCE0"/>
              </a:solidFill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ADD39E0C-E336-7B8D-5154-B84B92B77437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06" r="16706"/>
          <a:stretch/>
        </p:blipFill>
        <p:spPr>
          <a:xfrm>
            <a:off x="637405" y="1798442"/>
            <a:ext cx="1800000" cy="1800000"/>
          </a:xfrm>
          <a:prstGeom prst="ellipse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E4D50343-7EFE-8DF6-72DF-8CAD14ECC86B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06" r="18706"/>
          <a:stretch/>
        </p:blipFill>
        <p:spPr>
          <a:xfrm>
            <a:off x="6377805" y="1798442"/>
            <a:ext cx="1800000" cy="1800000"/>
          </a:xfrm>
          <a:prstGeom prst="ellipse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F3BC2D9A-14AC-C751-91E8-088D47CC4A11}"/>
              </a:ext>
            </a:extLst>
          </p:cNvPr>
          <p:cNvGrpSpPr/>
          <p:nvPr/>
        </p:nvGrpSpPr>
        <p:grpSpPr>
          <a:xfrm>
            <a:off x="2221276" y="2341829"/>
            <a:ext cx="2250360" cy="713226"/>
            <a:chOff x="551545" y="949028"/>
            <a:chExt cx="4638073" cy="1469985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F221047C-FDCB-D202-1CE3-8754AA406CCE}"/>
                </a:ext>
              </a:extLst>
            </p:cNvPr>
            <p:cNvSpPr/>
            <p:nvPr/>
          </p:nvSpPr>
          <p:spPr>
            <a:xfrm>
              <a:off x="551545" y="949028"/>
              <a:ext cx="1469985" cy="1469985"/>
            </a:xfrm>
            <a:prstGeom prst="ellipse">
              <a:avLst/>
            </a:prstGeom>
            <a:solidFill>
              <a:srgbClr val="9ADB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22" descr="A white line drawing of a eye and a box&#10;&#10;Description automatically generated">
              <a:extLst>
                <a:ext uri="{FF2B5EF4-FFF2-40B4-BE49-F238E27FC236}">
                  <a16:creationId xmlns:a16="http://schemas.microsoft.com/office/drawing/2014/main" id="{11B4BF73-95EE-27FF-A090-7DB9983499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2808" y="1320291"/>
              <a:ext cx="727458" cy="727458"/>
            </a:xfrm>
            <a:prstGeom prst="rect">
              <a:avLst/>
            </a:prstGeom>
          </p:spPr>
        </p:pic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6A1A3301-EAB6-DF44-E8AF-8F8C26A2BA3E}"/>
                </a:ext>
              </a:extLst>
            </p:cNvPr>
            <p:cNvSpPr/>
            <p:nvPr/>
          </p:nvSpPr>
          <p:spPr>
            <a:xfrm>
              <a:off x="2135589" y="949028"/>
              <a:ext cx="1469985" cy="1469985"/>
            </a:xfrm>
            <a:prstGeom prst="ellipse">
              <a:avLst/>
            </a:prstGeom>
            <a:solidFill>
              <a:srgbClr val="9ADB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32EF4DFD-3BB6-9A9B-3E31-A2B985B9F60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386855" y="1235018"/>
              <a:ext cx="898003" cy="898003"/>
            </a:xfrm>
            <a:prstGeom prst="rect">
              <a:avLst/>
            </a:prstGeom>
          </p:spPr>
        </p:pic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72EC348B-FB04-0DC6-84B5-CBD76B5A42E5}"/>
                </a:ext>
              </a:extLst>
            </p:cNvPr>
            <p:cNvSpPr/>
            <p:nvPr/>
          </p:nvSpPr>
          <p:spPr>
            <a:xfrm>
              <a:off x="3719633" y="949028"/>
              <a:ext cx="1469985" cy="1469985"/>
            </a:xfrm>
            <a:prstGeom prst="ellipse">
              <a:avLst/>
            </a:prstGeom>
            <a:solidFill>
              <a:srgbClr val="9ADB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66F87750-5D86-1B0F-D45A-989AFA41FDA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970899" y="1235018"/>
              <a:ext cx="898003" cy="898003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1DFF1437-2EC1-A9A6-C25D-D383A1501F11}"/>
              </a:ext>
            </a:extLst>
          </p:cNvPr>
          <p:cNvGrpSpPr/>
          <p:nvPr/>
        </p:nvGrpSpPr>
        <p:grpSpPr>
          <a:xfrm>
            <a:off x="8022636" y="2341829"/>
            <a:ext cx="2250360" cy="713226"/>
            <a:chOff x="551545" y="949028"/>
            <a:chExt cx="4638073" cy="1469985"/>
          </a:xfrm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3F66797E-2292-CC49-2F55-5A7300385771}"/>
                </a:ext>
              </a:extLst>
            </p:cNvPr>
            <p:cNvSpPr/>
            <p:nvPr/>
          </p:nvSpPr>
          <p:spPr>
            <a:xfrm>
              <a:off x="551545" y="949028"/>
              <a:ext cx="1469985" cy="1469985"/>
            </a:xfrm>
            <a:prstGeom prst="ellipse">
              <a:avLst/>
            </a:prstGeom>
            <a:solidFill>
              <a:srgbClr val="9ADB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8" name="Picture 37" descr="A white line drawing of a eye and a box&#10;&#10;Description automatically generated">
              <a:extLst>
                <a:ext uri="{FF2B5EF4-FFF2-40B4-BE49-F238E27FC236}">
                  <a16:creationId xmlns:a16="http://schemas.microsoft.com/office/drawing/2014/main" id="{A96010BD-14AF-495D-3F70-B231454C364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2808" y="1320291"/>
              <a:ext cx="727458" cy="727458"/>
            </a:xfrm>
            <a:prstGeom prst="rect">
              <a:avLst/>
            </a:prstGeom>
          </p:spPr>
        </p:pic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7982E5F3-E278-9841-C137-CFB43F24CF12}"/>
                </a:ext>
              </a:extLst>
            </p:cNvPr>
            <p:cNvSpPr/>
            <p:nvPr/>
          </p:nvSpPr>
          <p:spPr>
            <a:xfrm>
              <a:off x="2135589" y="949028"/>
              <a:ext cx="1469985" cy="1469985"/>
            </a:xfrm>
            <a:prstGeom prst="ellipse">
              <a:avLst/>
            </a:prstGeom>
            <a:solidFill>
              <a:srgbClr val="9ADB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9093FA77-FD1D-1489-4BFC-BB92693DE2D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386855" y="1235018"/>
              <a:ext cx="898003" cy="898003"/>
            </a:xfrm>
            <a:prstGeom prst="rect">
              <a:avLst/>
            </a:prstGeom>
          </p:spPr>
        </p:pic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4B762602-397D-3257-6739-5D85D4C8766B}"/>
                </a:ext>
              </a:extLst>
            </p:cNvPr>
            <p:cNvSpPr/>
            <p:nvPr/>
          </p:nvSpPr>
          <p:spPr>
            <a:xfrm>
              <a:off x="3719633" y="949028"/>
              <a:ext cx="1469985" cy="1469985"/>
            </a:xfrm>
            <a:prstGeom prst="ellipse">
              <a:avLst/>
            </a:prstGeom>
            <a:solidFill>
              <a:srgbClr val="9ADB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4E5538F0-1EFE-70F3-3131-CBA85325DD3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970899" y="1235018"/>
              <a:ext cx="898003" cy="898003"/>
            </a:xfrm>
            <a:prstGeom prst="rect">
              <a:avLst/>
            </a:prstGeom>
          </p:spPr>
        </p:pic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2BD98C73-0D76-5B2F-B9B9-8A6D4959C0C6}"/>
              </a:ext>
            </a:extLst>
          </p:cNvPr>
          <p:cNvSpPr/>
          <p:nvPr/>
        </p:nvSpPr>
        <p:spPr>
          <a:xfrm>
            <a:off x="652866" y="3864616"/>
            <a:ext cx="45719" cy="1741525"/>
          </a:xfrm>
          <a:prstGeom prst="rect">
            <a:avLst/>
          </a:prstGeom>
          <a:solidFill>
            <a:srgbClr val="9ADB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srgbClr val="6ACCE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9562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DD25B06-4B58-F090-5F88-372628B74549}"/>
              </a:ext>
            </a:extLst>
          </p:cNvPr>
          <p:cNvSpPr/>
          <p:nvPr/>
        </p:nvSpPr>
        <p:spPr>
          <a:xfrm>
            <a:off x="1" y="1251855"/>
            <a:ext cx="12191999" cy="5606145"/>
          </a:xfrm>
          <a:prstGeom prst="rect">
            <a:avLst/>
          </a:prstGeom>
          <a:solidFill>
            <a:srgbClr val="9ADBE8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19849F0-1E7A-3B65-F7BC-50724D341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405" y="596408"/>
            <a:ext cx="3918857" cy="631371"/>
          </a:xfrm>
        </p:spPr>
        <p:txBody>
          <a:bodyPr>
            <a:normAutofit/>
          </a:bodyPr>
          <a:lstStyle/>
          <a:p>
            <a:r>
              <a:rPr lang="zh-TW" altLang="en-US" sz="3600" dirty="0">
                <a:solidFill>
                  <a:srgbClr val="6ACCE0"/>
                </a:solidFill>
                <a:latin typeface="MS Mincho" panose="02020609040205080304" pitchFamily="49" charset="-128"/>
                <a:ea typeface="MS Mincho" panose="02020609040205080304" pitchFamily="49" charset="-128"/>
              </a:rPr>
              <a:t>主</a:t>
            </a:r>
            <a:r>
              <a:rPr lang="ja-JP" altLang="en-US" sz="3600">
                <a:solidFill>
                  <a:srgbClr val="6ACCE0"/>
                </a:solidFill>
                <a:latin typeface="MS Mincho" panose="02020609040205080304" pitchFamily="49" charset="-128"/>
                <a:ea typeface="MS Mincho" panose="02020609040205080304" pitchFamily="49" charset="-128"/>
              </a:rPr>
              <a:t>な</a:t>
            </a:r>
            <a:r>
              <a:rPr lang="zh-TW" altLang="en-US" sz="3600" dirty="0">
                <a:solidFill>
                  <a:srgbClr val="6ACCE0"/>
                </a:solidFill>
                <a:latin typeface="MS Mincho" panose="02020609040205080304" pitchFamily="49" charset="-128"/>
                <a:ea typeface="MS Mincho" panose="02020609040205080304" pitchFamily="49" charset="-128"/>
              </a:rPr>
              <a:t>成分</a:t>
            </a:r>
            <a:endParaRPr lang="en-IE" sz="3600" dirty="0">
              <a:solidFill>
                <a:srgbClr val="6ACCE0"/>
              </a:solidFill>
              <a:latin typeface="MS Mincho" panose="02020609040205080304" pitchFamily="49" charset="-128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33B9DDC-646A-34AA-DFBD-733B3D19B516}"/>
              </a:ext>
            </a:extLst>
          </p:cNvPr>
          <p:cNvSpPr txBox="1"/>
          <p:nvPr/>
        </p:nvSpPr>
        <p:spPr>
          <a:xfrm>
            <a:off x="828354" y="3849382"/>
            <a:ext cx="27858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ja-JP" altLang="en-US" sz="1800">
                <a:solidFill>
                  <a:srgbClr val="6ACCE0"/>
                </a:solidFill>
                <a:effectLst/>
                <a:latin typeface="MS Mincho" panose="02020609040205080304" pitchFamily="49" charset="-128"/>
                <a:ea typeface="MS Mincho" panose="02020609040205080304" pitchFamily="49" charset="-128"/>
              </a:rPr>
              <a:t>ホエイタンパク</a:t>
            </a:r>
            <a:endParaRPr lang="en-US" sz="1800" dirty="0">
              <a:solidFill>
                <a:srgbClr val="6ACCE0"/>
              </a:solidFill>
              <a:effectLst/>
              <a:latin typeface="MS Mincho" panose="02020609040205080304" pitchFamily="49" charset="-128"/>
              <a:ea typeface="MS Mincho" panose="02020609040205080304" pitchFamily="49" charset="-128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59DABAF-82C7-7B40-69BE-082782E17D16}"/>
              </a:ext>
            </a:extLst>
          </p:cNvPr>
          <p:cNvSpPr txBox="1"/>
          <p:nvPr/>
        </p:nvSpPr>
        <p:spPr>
          <a:xfrm>
            <a:off x="6586602" y="3849382"/>
            <a:ext cx="342621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 fontAlgn="base"/>
            <a:r>
              <a:rPr lang="ja-JP" altLang="en-US" sz="1800">
                <a:solidFill>
                  <a:srgbClr val="6ACCE0"/>
                </a:solidFill>
                <a:effectLst/>
                <a:latin typeface="MS Mincho" panose="02020609040205080304" pitchFamily="49" charset="-128"/>
                <a:ea typeface="MS Mincho" panose="02020609040205080304" pitchFamily="49" charset="-128"/>
              </a:rPr>
              <a:t>マカデミア</a:t>
            </a:r>
            <a:r>
              <a:rPr lang="zh-TW" altLang="en-US" sz="1800" dirty="0">
                <a:solidFill>
                  <a:srgbClr val="6ACCE0"/>
                </a:solidFill>
                <a:effectLst/>
                <a:latin typeface="MS Mincho" panose="02020609040205080304" pitchFamily="49" charset="-128"/>
                <a:ea typeface="MS Mincho" panose="02020609040205080304" pitchFamily="49" charset="-128"/>
              </a:rPr>
              <a:t>種子油</a:t>
            </a:r>
            <a:endParaRPr lang="en-GB" altLang="zh-TW" sz="1800" dirty="0">
              <a:solidFill>
                <a:srgbClr val="6ACCE0"/>
              </a:solidFill>
              <a:effectLst/>
              <a:latin typeface="MS Mincho" panose="02020609040205080304" pitchFamily="49" charset="-128"/>
              <a:ea typeface="MS Mincho" panose="02020609040205080304" pitchFamily="49" charset="-128"/>
            </a:endParaRPr>
          </a:p>
          <a:p>
            <a:pPr rtl="0" fontAlgn="base"/>
            <a:r>
              <a:rPr lang="ja-JP" altLang="en-US" sz="1400">
                <a:solidFill>
                  <a:srgbClr val="6ACCE0"/>
                </a:solidFill>
                <a:effectLst/>
                <a:latin typeface="MS Mincho" panose="02020609040205080304" pitchFamily="49" charset="-128"/>
                <a:ea typeface="MS Mincho" panose="02020609040205080304" pitchFamily="49" charset="-128"/>
              </a:rPr>
              <a:t>（マカデミアナッツ</a:t>
            </a:r>
            <a:r>
              <a:rPr lang="zh-TW" altLang="en-US" sz="1400" dirty="0">
                <a:solidFill>
                  <a:srgbClr val="6ACCE0"/>
                </a:solidFill>
                <a:effectLst/>
                <a:latin typeface="MS Mincho" panose="02020609040205080304" pitchFamily="49" charset="-128"/>
                <a:ea typeface="MS Mincho" panose="02020609040205080304" pitchFamily="49" charset="-128"/>
              </a:rPr>
              <a:t>脂肪酸</a:t>
            </a:r>
            <a:r>
              <a:rPr lang="ja-JP" altLang="en-US" sz="1400">
                <a:solidFill>
                  <a:srgbClr val="6ACCE0"/>
                </a:solidFill>
                <a:effectLst/>
                <a:latin typeface="MS Mincho" panose="02020609040205080304" pitchFamily="49" charset="-128"/>
                <a:ea typeface="MS Mincho" panose="02020609040205080304" pitchFamily="49" charset="-128"/>
              </a:rPr>
              <a:t>エチル</a:t>
            </a:r>
            <a:r>
              <a:rPr lang="ja-JP" altLang="en-US" sz="1400" baseline="30000">
                <a:solidFill>
                  <a:srgbClr val="6ACCE0"/>
                </a:solidFill>
                <a:effectLst/>
                <a:latin typeface="MS Mincho" panose="02020609040205080304" pitchFamily="49" charset="-128"/>
                <a:ea typeface="MS Mincho" panose="02020609040205080304" pitchFamily="49" charset="-128"/>
              </a:rPr>
              <a:t>*</a:t>
            </a:r>
            <a:r>
              <a:rPr lang="ja-JP" altLang="en-US" sz="1400">
                <a:solidFill>
                  <a:srgbClr val="6ACCE0"/>
                </a:solidFill>
                <a:effectLst/>
                <a:latin typeface="MS Mincho" panose="02020609040205080304" pitchFamily="49" charset="-128"/>
                <a:ea typeface="MS Mincho" panose="02020609040205080304" pitchFamily="49" charset="-128"/>
              </a:rPr>
              <a:t>）</a:t>
            </a:r>
            <a:endParaRPr lang="en-US" sz="1400" dirty="0">
              <a:solidFill>
                <a:srgbClr val="6ACCE0"/>
              </a:solidFill>
              <a:effectLst/>
              <a:latin typeface="MS Mincho" panose="02020609040205080304" pitchFamily="49" charset="-128"/>
              <a:ea typeface="MS Mincho" panose="02020609040205080304" pitchFamily="49" charset="-128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07E3C01-CF61-A9EB-BDC9-3BD853D22DEF}"/>
              </a:ext>
            </a:extLst>
          </p:cNvPr>
          <p:cNvSpPr txBox="1"/>
          <p:nvPr/>
        </p:nvSpPr>
        <p:spPr>
          <a:xfrm>
            <a:off x="828354" y="4273475"/>
            <a:ext cx="482535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zh-TW" altLang="en-US" sz="1400" dirty="0">
                <a:solidFill>
                  <a:srgbClr val="8D9196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生乳由来</a:t>
            </a:r>
            <a:endParaRPr lang="en-GB" sz="1400" dirty="0">
              <a:solidFill>
                <a:srgbClr val="8D9196"/>
              </a:solidFill>
              <a:effectLst/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387AB55-DFCC-C459-4BD4-10D0BF1EFC88}"/>
              </a:ext>
            </a:extLst>
          </p:cNvPr>
          <p:cNvSpPr txBox="1"/>
          <p:nvPr/>
        </p:nvSpPr>
        <p:spPr>
          <a:xfrm>
            <a:off x="6586601" y="4465181"/>
            <a:ext cx="459168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ja-JP" altLang="en-US" sz="1400" dirty="0">
                <a:solidFill>
                  <a:srgbClr val="8D9196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マカデミアの種子から</a:t>
            </a:r>
            <a:r>
              <a:rPr lang="zh-TW" altLang="en-US" sz="1400" dirty="0">
                <a:solidFill>
                  <a:srgbClr val="8D9196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抽出</a:t>
            </a:r>
            <a:endParaRPr lang="en-GB" sz="1400" dirty="0">
              <a:solidFill>
                <a:srgbClr val="8D9196"/>
              </a:solidFill>
              <a:effectLst/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4BAA5AA-5EB1-4DBA-AB84-7E8D4002066E}"/>
              </a:ext>
            </a:extLst>
          </p:cNvPr>
          <p:cNvSpPr txBox="1"/>
          <p:nvPr/>
        </p:nvSpPr>
        <p:spPr>
          <a:xfrm>
            <a:off x="828354" y="4891373"/>
            <a:ext cx="27858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zh-TW" altLang="en-US" sz="1800" dirty="0">
                <a:solidFill>
                  <a:srgbClr val="6ACCE0"/>
                </a:solidFill>
                <a:effectLst/>
                <a:latin typeface="MS Mincho" panose="02020609040205080304" pitchFamily="49" charset="-128"/>
                <a:ea typeface="MS Mincho" panose="02020609040205080304" pitchFamily="49" charset="-128"/>
              </a:rPr>
              <a:t>特長</a:t>
            </a:r>
            <a:endParaRPr lang="en-US" sz="1800" dirty="0">
              <a:solidFill>
                <a:srgbClr val="6ACCE0"/>
              </a:solidFill>
              <a:effectLst/>
              <a:latin typeface="MS Mincho" panose="02020609040205080304" pitchFamily="49" charset="-128"/>
              <a:ea typeface="MS Mincho" panose="02020609040205080304" pitchFamily="49" charset="-128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FD1A4A3-2F15-FFEC-82EE-06282CE123BC}"/>
              </a:ext>
            </a:extLst>
          </p:cNvPr>
          <p:cNvSpPr txBox="1"/>
          <p:nvPr/>
        </p:nvSpPr>
        <p:spPr>
          <a:xfrm>
            <a:off x="828354" y="5317024"/>
            <a:ext cx="4825356" cy="541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zh-TW" altLang="en-US" sz="1400" dirty="0">
                <a:solidFill>
                  <a:srgbClr val="8D9196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肌</a:t>
            </a:r>
            <a:r>
              <a:rPr lang="ja-JP" altLang="en-US" sz="1400" dirty="0">
                <a:solidFill>
                  <a:srgbClr val="8D9196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にうるおいを</a:t>
            </a:r>
            <a:r>
              <a:rPr lang="zh-TW" altLang="en-US" sz="1400" dirty="0">
                <a:solidFill>
                  <a:srgbClr val="8D9196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与</a:t>
            </a:r>
            <a:r>
              <a:rPr lang="ja-JP" altLang="en-US" sz="1400" dirty="0">
                <a:solidFill>
                  <a:srgbClr val="8D9196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え、なめらかにします。</a:t>
            </a:r>
          </a:p>
          <a:p>
            <a:pPr fontAlgn="base">
              <a:lnSpc>
                <a:spcPct val="150000"/>
              </a:lnSpc>
            </a:pPr>
            <a:r>
              <a:rPr lang="ja-JP" altLang="en-US" sz="1200" dirty="0">
                <a:solidFill>
                  <a:srgbClr val="8D9196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コンディショニング</a:t>
            </a:r>
            <a:r>
              <a:rPr lang="zh-TW" altLang="en-US" sz="1200" dirty="0">
                <a:solidFill>
                  <a:srgbClr val="8D9196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成分</a:t>
            </a:r>
            <a:endParaRPr lang="en-GB" sz="1200" dirty="0">
              <a:solidFill>
                <a:srgbClr val="8D9196"/>
              </a:solidFill>
              <a:effectLst/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94700C7-AA95-EDF4-1D63-C9415F69DB28}"/>
              </a:ext>
            </a:extLst>
          </p:cNvPr>
          <p:cNvSpPr txBox="1"/>
          <p:nvPr/>
        </p:nvSpPr>
        <p:spPr>
          <a:xfrm>
            <a:off x="6586602" y="4891373"/>
            <a:ext cx="27858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zh-TW" altLang="en-US" sz="1800" dirty="0">
                <a:solidFill>
                  <a:srgbClr val="6ACCE0"/>
                </a:solidFill>
                <a:effectLst/>
                <a:latin typeface="MS Mincho" panose="02020609040205080304" pitchFamily="49" charset="-128"/>
                <a:ea typeface="MS Mincho" panose="02020609040205080304" pitchFamily="49" charset="-128"/>
              </a:rPr>
              <a:t>特長</a:t>
            </a:r>
            <a:endParaRPr lang="en-US" sz="1800" dirty="0">
              <a:solidFill>
                <a:srgbClr val="6ACCE0"/>
              </a:solidFill>
              <a:effectLst/>
              <a:latin typeface="MS Mincho" panose="02020609040205080304" pitchFamily="49" charset="-128"/>
              <a:ea typeface="MS Mincho" panose="02020609040205080304" pitchFamily="49" charset="-128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44605F5-7FC5-6151-B30E-5E33BB5E6103}"/>
              </a:ext>
            </a:extLst>
          </p:cNvPr>
          <p:cNvSpPr txBox="1"/>
          <p:nvPr/>
        </p:nvSpPr>
        <p:spPr>
          <a:xfrm>
            <a:off x="6586602" y="5317024"/>
            <a:ext cx="4825356" cy="541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zh-TW" altLang="en-US" sz="1400" dirty="0">
                <a:solidFill>
                  <a:srgbClr val="8D9196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肌</a:t>
            </a:r>
            <a:r>
              <a:rPr lang="ja-JP" altLang="en-US" sz="1400" dirty="0">
                <a:solidFill>
                  <a:srgbClr val="8D9196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にうるおいを</a:t>
            </a:r>
            <a:r>
              <a:rPr lang="zh-TW" altLang="en-US" sz="1400" dirty="0">
                <a:solidFill>
                  <a:srgbClr val="8D9196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与</a:t>
            </a:r>
            <a:r>
              <a:rPr lang="ja-JP" altLang="en-US" sz="1400" dirty="0">
                <a:solidFill>
                  <a:srgbClr val="8D9196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え、</a:t>
            </a:r>
            <a:r>
              <a:rPr lang="zh-TW" altLang="en-US" sz="1400" dirty="0">
                <a:solidFill>
                  <a:srgbClr val="8D9196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肌</a:t>
            </a:r>
            <a:r>
              <a:rPr lang="ja-JP" altLang="en-US" sz="1400" dirty="0">
                <a:solidFill>
                  <a:srgbClr val="8D9196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の</a:t>
            </a:r>
            <a:r>
              <a:rPr lang="zh-TW" altLang="en-US" sz="1400" dirty="0">
                <a:solidFill>
                  <a:srgbClr val="8D9196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柔軟性</a:t>
            </a:r>
            <a:r>
              <a:rPr lang="ja-JP" altLang="en-US" sz="1400" dirty="0">
                <a:solidFill>
                  <a:srgbClr val="8D9196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を</a:t>
            </a:r>
            <a:r>
              <a:rPr lang="zh-TW" altLang="en-US" sz="1400" dirty="0">
                <a:solidFill>
                  <a:srgbClr val="8D9196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保</a:t>
            </a:r>
            <a:r>
              <a:rPr lang="ja-JP" altLang="en-US" sz="1400" dirty="0">
                <a:solidFill>
                  <a:srgbClr val="8D9196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ちます。</a:t>
            </a:r>
          </a:p>
          <a:p>
            <a:pPr fontAlgn="base">
              <a:lnSpc>
                <a:spcPct val="150000"/>
              </a:lnSpc>
            </a:pPr>
            <a:r>
              <a:rPr lang="ja-JP" altLang="en-US" sz="1200" dirty="0">
                <a:solidFill>
                  <a:srgbClr val="8D9196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*エモリエント</a:t>
            </a:r>
            <a:r>
              <a:rPr lang="zh-TW" altLang="en-US" sz="1200" dirty="0">
                <a:solidFill>
                  <a:srgbClr val="8D9196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成分</a:t>
            </a:r>
            <a:endParaRPr lang="en-GB" sz="1200" dirty="0">
              <a:solidFill>
                <a:srgbClr val="8D9196"/>
              </a:solidFill>
              <a:effectLst/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ADD39E0C-E336-7B8D-5154-B84B92B77437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06" r="16706"/>
          <a:stretch/>
        </p:blipFill>
        <p:spPr>
          <a:xfrm>
            <a:off x="637405" y="1798442"/>
            <a:ext cx="1800000" cy="1800000"/>
          </a:xfrm>
          <a:prstGeom prst="ellipse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E4D50343-7EFE-8DF6-72DF-8CAD14ECC86B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53" r="18353"/>
          <a:stretch/>
        </p:blipFill>
        <p:spPr>
          <a:xfrm>
            <a:off x="6377805" y="1800000"/>
            <a:ext cx="1800000" cy="1800000"/>
          </a:xfrm>
          <a:prstGeom prst="ellipse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32F685AE-D43A-2541-EC9A-461771006819}"/>
              </a:ext>
            </a:extLst>
          </p:cNvPr>
          <p:cNvGrpSpPr/>
          <p:nvPr/>
        </p:nvGrpSpPr>
        <p:grpSpPr>
          <a:xfrm>
            <a:off x="2363610" y="2406053"/>
            <a:ext cx="1482477" cy="713226"/>
            <a:chOff x="4746140" y="820127"/>
            <a:chExt cx="1482477" cy="713226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68D971B7-616D-76A0-72F3-D778131B44DF}"/>
                </a:ext>
              </a:extLst>
            </p:cNvPr>
            <p:cNvSpPr/>
            <p:nvPr/>
          </p:nvSpPr>
          <p:spPr>
            <a:xfrm>
              <a:off x="4746140" y="820127"/>
              <a:ext cx="713226" cy="713226"/>
            </a:xfrm>
            <a:prstGeom prst="ellipse">
              <a:avLst/>
            </a:prstGeom>
            <a:solidFill>
              <a:srgbClr val="9ADB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" name="Picture 2" descr="A white line drawing of a eye and a box&#10;&#10;Description automatically generated">
              <a:extLst>
                <a:ext uri="{FF2B5EF4-FFF2-40B4-BE49-F238E27FC236}">
                  <a16:creationId xmlns:a16="http://schemas.microsoft.com/office/drawing/2014/main" id="{C09E1734-B748-6F66-7155-CE9FDEFEDDD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6274" y="1000261"/>
              <a:ext cx="352957" cy="352957"/>
            </a:xfrm>
            <a:prstGeom prst="rect">
              <a:avLst/>
            </a:prstGeom>
          </p:spPr>
        </p:pic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2B8A4C7B-23D3-F9BF-4031-EFEEBA9BDBEE}"/>
                </a:ext>
              </a:extLst>
            </p:cNvPr>
            <p:cNvSpPr/>
            <p:nvPr/>
          </p:nvSpPr>
          <p:spPr>
            <a:xfrm>
              <a:off x="5515391" y="820127"/>
              <a:ext cx="713226" cy="713226"/>
            </a:xfrm>
            <a:prstGeom prst="ellipse">
              <a:avLst/>
            </a:prstGeom>
            <a:solidFill>
              <a:srgbClr val="9ADB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37DD9F6-D225-1C30-D65D-2E6017A0CB6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637303" y="958887"/>
              <a:ext cx="435705" cy="435705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1CAA62A-B19E-15BD-DF6A-AF0D9329F02F}"/>
              </a:ext>
            </a:extLst>
          </p:cNvPr>
          <p:cNvGrpSpPr/>
          <p:nvPr/>
        </p:nvGrpSpPr>
        <p:grpSpPr>
          <a:xfrm>
            <a:off x="8131077" y="2401901"/>
            <a:ext cx="2689867" cy="713226"/>
            <a:chOff x="8684593" y="895243"/>
            <a:chExt cx="2689867" cy="713226"/>
          </a:xfrm>
        </p:grpSpPr>
        <p:pic>
          <p:nvPicPr>
            <p:cNvPr id="17" name="Picture 16" descr="A white line drawing of a eye and a box&#10;&#10;Description automatically generated">
              <a:extLst>
                <a:ext uri="{FF2B5EF4-FFF2-40B4-BE49-F238E27FC236}">
                  <a16:creationId xmlns:a16="http://schemas.microsoft.com/office/drawing/2014/main" id="{6C0D1EAA-9EB7-2F6E-0978-8371C071EAA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21503" y="1075378"/>
              <a:ext cx="352957" cy="352957"/>
            </a:xfrm>
            <a:prstGeom prst="rect">
              <a:avLst/>
            </a:prstGeom>
          </p:spPr>
        </p:pic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F221047C-FDCB-D202-1CE3-8754AA406CCE}"/>
                </a:ext>
              </a:extLst>
            </p:cNvPr>
            <p:cNvSpPr/>
            <p:nvPr/>
          </p:nvSpPr>
          <p:spPr>
            <a:xfrm>
              <a:off x="8684593" y="895243"/>
              <a:ext cx="713226" cy="713226"/>
            </a:xfrm>
            <a:prstGeom prst="ellipse">
              <a:avLst/>
            </a:prstGeom>
            <a:solidFill>
              <a:srgbClr val="9ADB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22" descr="A white line drawing of a eye and a box&#10;&#10;Description automatically generated">
              <a:extLst>
                <a:ext uri="{FF2B5EF4-FFF2-40B4-BE49-F238E27FC236}">
                  <a16:creationId xmlns:a16="http://schemas.microsoft.com/office/drawing/2014/main" id="{11B4BF73-95EE-27FF-A090-7DB9983499B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64727" y="1075377"/>
              <a:ext cx="352957" cy="352957"/>
            </a:xfrm>
            <a:prstGeom prst="rect">
              <a:avLst/>
            </a:prstGeom>
          </p:spPr>
        </p:pic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6A1A3301-EAB6-DF44-E8AF-8F8C26A2BA3E}"/>
                </a:ext>
              </a:extLst>
            </p:cNvPr>
            <p:cNvSpPr/>
            <p:nvPr/>
          </p:nvSpPr>
          <p:spPr>
            <a:xfrm>
              <a:off x="9453160" y="895243"/>
              <a:ext cx="713226" cy="713226"/>
            </a:xfrm>
            <a:prstGeom prst="ellipse">
              <a:avLst/>
            </a:prstGeom>
            <a:solidFill>
              <a:srgbClr val="9ADB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32EF4DFD-3BB6-9A9B-3E31-A2B985B9F60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575072" y="1034003"/>
              <a:ext cx="435705" cy="435705"/>
            </a:xfrm>
            <a:prstGeom prst="rect">
              <a:avLst/>
            </a:prstGeom>
          </p:spPr>
        </p:pic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72EC348B-FB04-0DC6-84B5-CBD76B5A42E5}"/>
                </a:ext>
              </a:extLst>
            </p:cNvPr>
            <p:cNvSpPr/>
            <p:nvPr/>
          </p:nvSpPr>
          <p:spPr>
            <a:xfrm>
              <a:off x="10221727" y="895243"/>
              <a:ext cx="713226" cy="713226"/>
            </a:xfrm>
            <a:prstGeom prst="ellipse">
              <a:avLst/>
            </a:prstGeom>
            <a:solidFill>
              <a:srgbClr val="9ADB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66F87750-5D86-1B0F-D45A-989AFA41FDA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343639" y="1034003"/>
              <a:ext cx="435705" cy="435705"/>
            </a:xfrm>
            <a:prstGeom prst="rect">
              <a:avLst/>
            </a:prstGeom>
          </p:spPr>
        </p:pic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B85E62AD-F8A5-A365-15B6-BD2A79495415}"/>
              </a:ext>
            </a:extLst>
          </p:cNvPr>
          <p:cNvSpPr/>
          <p:nvPr/>
        </p:nvSpPr>
        <p:spPr>
          <a:xfrm>
            <a:off x="6377805" y="3864616"/>
            <a:ext cx="45719" cy="2031325"/>
          </a:xfrm>
          <a:prstGeom prst="rect">
            <a:avLst/>
          </a:prstGeom>
          <a:solidFill>
            <a:srgbClr val="9ADB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srgbClr val="6ACCE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936BEDE-350C-3A08-4C91-56DF0CACEE0E}"/>
              </a:ext>
            </a:extLst>
          </p:cNvPr>
          <p:cNvSpPr/>
          <p:nvPr/>
        </p:nvSpPr>
        <p:spPr>
          <a:xfrm>
            <a:off x="632325" y="3864616"/>
            <a:ext cx="45719" cy="2031325"/>
          </a:xfrm>
          <a:prstGeom prst="rect">
            <a:avLst/>
          </a:prstGeom>
          <a:solidFill>
            <a:srgbClr val="9ADB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srgbClr val="6ACCE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09491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DD25B06-4B58-F090-5F88-372628B74549}"/>
              </a:ext>
            </a:extLst>
          </p:cNvPr>
          <p:cNvSpPr/>
          <p:nvPr/>
        </p:nvSpPr>
        <p:spPr>
          <a:xfrm>
            <a:off x="1" y="1251855"/>
            <a:ext cx="12191999" cy="5606145"/>
          </a:xfrm>
          <a:prstGeom prst="rect">
            <a:avLst/>
          </a:prstGeom>
          <a:solidFill>
            <a:srgbClr val="9ADBE8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19849F0-1E7A-3B65-F7BC-50724D341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405" y="596408"/>
            <a:ext cx="3918857" cy="631371"/>
          </a:xfrm>
        </p:spPr>
        <p:txBody>
          <a:bodyPr>
            <a:normAutofit/>
          </a:bodyPr>
          <a:lstStyle/>
          <a:p>
            <a:r>
              <a:rPr lang="zh-TW" altLang="en-US" sz="3600" dirty="0">
                <a:solidFill>
                  <a:srgbClr val="6ACCE0"/>
                </a:solidFill>
                <a:latin typeface="MS Mincho" panose="02020609040205080304" pitchFamily="49" charset="-128"/>
                <a:ea typeface="MS Mincho" panose="02020609040205080304" pitchFamily="49" charset="-128"/>
              </a:rPr>
              <a:t>主</a:t>
            </a:r>
            <a:r>
              <a:rPr lang="ja-JP" altLang="en-US" sz="3600">
                <a:solidFill>
                  <a:srgbClr val="6ACCE0"/>
                </a:solidFill>
                <a:latin typeface="MS Mincho" panose="02020609040205080304" pitchFamily="49" charset="-128"/>
                <a:ea typeface="MS Mincho" panose="02020609040205080304" pitchFamily="49" charset="-128"/>
              </a:rPr>
              <a:t>な</a:t>
            </a:r>
            <a:r>
              <a:rPr lang="zh-TW" altLang="en-US" sz="3600" dirty="0">
                <a:solidFill>
                  <a:srgbClr val="6ACCE0"/>
                </a:solidFill>
                <a:latin typeface="MS Mincho" panose="02020609040205080304" pitchFamily="49" charset="-128"/>
                <a:ea typeface="MS Mincho" panose="02020609040205080304" pitchFamily="49" charset="-128"/>
              </a:rPr>
              <a:t>成分</a:t>
            </a:r>
            <a:endParaRPr lang="en-IE" sz="3600" dirty="0">
              <a:solidFill>
                <a:srgbClr val="6ACCE0"/>
              </a:solidFill>
              <a:latin typeface="MS Mincho" panose="02020609040205080304" pitchFamily="49" charset="-128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3F31046-FE50-B4CA-A825-A0F2B567F800}"/>
              </a:ext>
            </a:extLst>
          </p:cNvPr>
          <p:cNvSpPr/>
          <p:nvPr/>
        </p:nvSpPr>
        <p:spPr>
          <a:xfrm>
            <a:off x="637405" y="3840539"/>
            <a:ext cx="45719" cy="1050834"/>
          </a:xfrm>
          <a:prstGeom prst="rect">
            <a:avLst/>
          </a:prstGeom>
          <a:solidFill>
            <a:srgbClr val="9ADB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srgbClr val="6ACCE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33B9DDC-646A-34AA-DFBD-733B3D19B516}"/>
              </a:ext>
            </a:extLst>
          </p:cNvPr>
          <p:cNvSpPr txBox="1"/>
          <p:nvPr/>
        </p:nvSpPr>
        <p:spPr>
          <a:xfrm>
            <a:off x="828354" y="3849382"/>
            <a:ext cx="57582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ja-JP" altLang="en-US" sz="1800">
                <a:solidFill>
                  <a:srgbClr val="6ACCE0"/>
                </a:solidFill>
                <a:effectLst/>
                <a:latin typeface="MS Mincho" panose="02020609040205080304" pitchFamily="49" charset="-128"/>
                <a:ea typeface="MS Mincho" panose="02020609040205080304" pitchFamily="49" charset="-128"/>
              </a:rPr>
              <a:t>モリンガ油</a:t>
            </a:r>
            <a:r>
              <a:rPr lang="ja-JP" altLang="en-US" sz="1400">
                <a:solidFill>
                  <a:srgbClr val="6ACCE0"/>
                </a:solidFill>
                <a:effectLst/>
                <a:latin typeface="MS Mincho" panose="02020609040205080304" pitchFamily="49" charset="-128"/>
                <a:ea typeface="MS Mincho" panose="02020609040205080304" pitchFamily="49" charset="-128"/>
              </a:rPr>
              <a:t>（（モリンガ油／水添モリンガ油）エステルズ</a:t>
            </a:r>
            <a:r>
              <a:rPr lang="ja-JP" altLang="en-US" sz="1400" baseline="30000">
                <a:solidFill>
                  <a:srgbClr val="6ACCE0"/>
                </a:solidFill>
                <a:effectLst/>
                <a:latin typeface="MS Mincho" panose="02020609040205080304" pitchFamily="49" charset="-128"/>
                <a:ea typeface="MS Mincho" panose="02020609040205080304" pitchFamily="49" charset="-128"/>
              </a:rPr>
              <a:t>*</a:t>
            </a:r>
            <a:r>
              <a:rPr lang="ja-JP" altLang="en-US" sz="1400">
                <a:solidFill>
                  <a:srgbClr val="6ACCE0"/>
                </a:solidFill>
                <a:effectLst/>
                <a:latin typeface="MS Mincho" panose="02020609040205080304" pitchFamily="49" charset="-128"/>
                <a:ea typeface="MS Mincho" panose="02020609040205080304" pitchFamily="49" charset="-128"/>
              </a:rPr>
              <a:t>）</a:t>
            </a:r>
            <a:endParaRPr lang="en-US" sz="1400" dirty="0">
              <a:solidFill>
                <a:srgbClr val="6ACCE0"/>
              </a:solidFill>
              <a:effectLst/>
              <a:latin typeface="MS Mincho" panose="02020609040205080304" pitchFamily="49" charset="-128"/>
              <a:ea typeface="MS Mincho" panose="02020609040205080304" pitchFamily="49" charset="-128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59DABAF-82C7-7B40-69BE-082782E17D16}"/>
              </a:ext>
            </a:extLst>
          </p:cNvPr>
          <p:cNvSpPr txBox="1"/>
          <p:nvPr/>
        </p:nvSpPr>
        <p:spPr>
          <a:xfrm>
            <a:off x="6586602" y="3849382"/>
            <a:ext cx="34262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 fontAlgn="base"/>
            <a:r>
              <a:rPr lang="ja-JP" altLang="en-US" sz="1800">
                <a:solidFill>
                  <a:srgbClr val="6ACCE0"/>
                </a:solidFill>
                <a:effectLst/>
                <a:latin typeface="MS Mincho" panose="02020609040205080304" pitchFamily="49" charset="-128"/>
                <a:ea typeface="MS Mincho" panose="02020609040205080304" pitchFamily="49" charset="-128"/>
              </a:rPr>
              <a:t>ホホバオイル</a:t>
            </a:r>
            <a:r>
              <a:rPr lang="ja-JP" altLang="en-US" sz="1400">
                <a:solidFill>
                  <a:srgbClr val="6ACCE0"/>
                </a:solidFill>
                <a:effectLst/>
                <a:latin typeface="MS Mincho" panose="02020609040205080304" pitchFamily="49" charset="-128"/>
                <a:ea typeface="MS Mincho" panose="02020609040205080304" pitchFamily="49" charset="-128"/>
              </a:rPr>
              <a:t>（ホホバエステル</a:t>
            </a:r>
            <a:r>
              <a:rPr lang="ja-JP" altLang="en-US" sz="1400" baseline="30000">
                <a:solidFill>
                  <a:srgbClr val="6ACCE0"/>
                </a:solidFill>
                <a:effectLst/>
                <a:latin typeface="MS Mincho" panose="02020609040205080304" pitchFamily="49" charset="-128"/>
                <a:ea typeface="MS Mincho" panose="02020609040205080304" pitchFamily="49" charset="-128"/>
              </a:rPr>
              <a:t>*</a:t>
            </a:r>
            <a:r>
              <a:rPr lang="ja-JP" altLang="en-US" sz="1400">
                <a:solidFill>
                  <a:srgbClr val="6ACCE0"/>
                </a:solidFill>
                <a:effectLst/>
                <a:latin typeface="MS Mincho" panose="02020609040205080304" pitchFamily="49" charset="-128"/>
                <a:ea typeface="MS Mincho" panose="02020609040205080304" pitchFamily="49" charset="-128"/>
              </a:rPr>
              <a:t>）</a:t>
            </a:r>
            <a:endParaRPr lang="en-US" sz="1400" dirty="0">
              <a:solidFill>
                <a:srgbClr val="6ACCE0"/>
              </a:solidFill>
              <a:effectLst/>
              <a:latin typeface="MS Mincho" panose="02020609040205080304" pitchFamily="49" charset="-128"/>
              <a:ea typeface="MS Mincho" panose="02020609040205080304" pitchFamily="49" charset="-128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07E3C01-CF61-A9EB-BDC9-3BD853D22DEF}"/>
              </a:ext>
            </a:extLst>
          </p:cNvPr>
          <p:cNvSpPr txBox="1"/>
          <p:nvPr/>
        </p:nvSpPr>
        <p:spPr>
          <a:xfrm>
            <a:off x="828354" y="4275033"/>
            <a:ext cx="48253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zh-TW" altLang="en-US" sz="1400" dirty="0">
                <a:solidFill>
                  <a:srgbClr val="8D9196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「奇跡</a:t>
            </a:r>
            <a:r>
              <a:rPr lang="ja-JP" altLang="en-US" sz="1400" dirty="0">
                <a:solidFill>
                  <a:srgbClr val="8D9196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の</a:t>
            </a:r>
            <a:r>
              <a:rPr lang="zh-TW" altLang="en-US" sz="1400" dirty="0">
                <a:solidFill>
                  <a:srgbClr val="8D9196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木」</a:t>
            </a:r>
            <a:r>
              <a:rPr lang="ja-JP" altLang="en-US" sz="1400" dirty="0">
                <a:solidFill>
                  <a:srgbClr val="8D9196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と</a:t>
            </a:r>
            <a:r>
              <a:rPr lang="zh-TW" altLang="en-US" sz="1400" dirty="0">
                <a:solidFill>
                  <a:srgbClr val="8D9196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呼</a:t>
            </a:r>
            <a:r>
              <a:rPr lang="ja-JP" altLang="en-US" sz="1400" dirty="0">
                <a:solidFill>
                  <a:srgbClr val="8D9196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ばれるインドなどを</a:t>
            </a:r>
            <a:r>
              <a:rPr lang="zh-TW" altLang="en-US" sz="1400" dirty="0">
                <a:solidFill>
                  <a:srgbClr val="8D9196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原産</a:t>
            </a:r>
            <a:r>
              <a:rPr lang="ja-JP" altLang="en-US" sz="1400" dirty="0">
                <a:solidFill>
                  <a:srgbClr val="8D9196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とするモリンガの</a:t>
            </a:r>
            <a:r>
              <a:rPr lang="zh-TW" altLang="en-US" sz="1400" dirty="0">
                <a:solidFill>
                  <a:srgbClr val="8D9196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種子油</a:t>
            </a:r>
            <a:r>
              <a:rPr lang="ja-JP" altLang="en-US" sz="1400" dirty="0">
                <a:solidFill>
                  <a:srgbClr val="8D9196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から</a:t>
            </a:r>
            <a:r>
              <a:rPr lang="zh-TW" altLang="en-US" sz="1400" dirty="0">
                <a:solidFill>
                  <a:srgbClr val="8D9196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抽出</a:t>
            </a:r>
            <a:r>
              <a:rPr lang="ja-JP" altLang="en-US" sz="1400" dirty="0">
                <a:solidFill>
                  <a:srgbClr val="8D9196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した</a:t>
            </a:r>
            <a:r>
              <a:rPr lang="zh-TW" altLang="en-US" sz="1400" dirty="0">
                <a:solidFill>
                  <a:srgbClr val="8D9196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天然由来</a:t>
            </a:r>
            <a:r>
              <a:rPr lang="ja-JP" altLang="en-US" sz="1400" dirty="0">
                <a:solidFill>
                  <a:srgbClr val="8D9196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の</a:t>
            </a:r>
            <a:r>
              <a:rPr lang="zh-TW" altLang="en-US" sz="1400" dirty="0">
                <a:solidFill>
                  <a:srgbClr val="8D9196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成分</a:t>
            </a:r>
            <a:endParaRPr lang="en-GB" sz="1400" dirty="0">
              <a:solidFill>
                <a:srgbClr val="8D9196"/>
              </a:solidFill>
              <a:effectLst/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387AB55-DFCC-C459-4BD4-10D0BF1EFC88}"/>
              </a:ext>
            </a:extLst>
          </p:cNvPr>
          <p:cNvSpPr txBox="1"/>
          <p:nvPr/>
        </p:nvSpPr>
        <p:spPr>
          <a:xfrm>
            <a:off x="6586602" y="4275033"/>
            <a:ext cx="450376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ja-JP" altLang="en-US" sz="1400">
                <a:solidFill>
                  <a:srgbClr val="8D9196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ホホバ</a:t>
            </a:r>
            <a:r>
              <a:rPr lang="zh-TW" altLang="en-US" sz="1400" dirty="0">
                <a:solidFill>
                  <a:srgbClr val="8D9196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植物</a:t>
            </a:r>
            <a:r>
              <a:rPr lang="ja-JP" altLang="en-US" sz="1400">
                <a:solidFill>
                  <a:srgbClr val="8D9196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の</a:t>
            </a:r>
            <a:r>
              <a:rPr lang="zh-TW" altLang="en-US" sz="1400" dirty="0">
                <a:solidFill>
                  <a:srgbClr val="8D9196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種子</a:t>
            </a:r>
            <a:r>
              <a:rPr lang="ja-JP" altLang="en-US" sz="1400">
                <a:solidFill>
                  <a:srgbClr val="8D9196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から</a:t>
            </a:r>
            <a:r>
              <a:rPr lang="zh-TW" altLang="en-US" sz="1400" dirty="0">
                <a:solidFill>
                  <a:srgbClr val="8D9196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抽出</a:t>
            </a:r>
            <a:endParaRPr lang="en-GB" sz="1400" dirty="0">
              <a:solidFill>
                <a:srgbClr val="8D9196"/>
              </a:solidFill>
              <a:effectLst/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04E6151-DD1A-ED89-9090-27F6EFD03767}"/>
              </a:ext>
            </a:extLst>
          </p:cNvPr>
          <p:cNvSpPr/>
          <p:nvPr/>
        </p:nvSpPr>
        <p:spPr>
          <a:xfrm>
            <a:off x="637405" y="3864616"/>
            <a:ext cx="45719" cy="2025191"/>
          </a:xfrm>
          <a:prstGeom prst="rect">
            <a:avLst/>
          </a:prstGeom>
          <a:solidFill>
            <a:srgbClr val="9ADB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srgbClr val="6ACCE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4BAA5AA-5EB1-4DBA-AB84-7E8D4002066E}"/>
              </a:ext>
            </a:extLst>
          </p:cNvPr>
          <p:cNvSpPr txBox="1"/>
          <p:nvPr/>
        </p:nvSpPr>
        <p:spPr>
          <a:xfrm>
            <a:off x="828354" y="4940936"/>
            <a:ext cx="27858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zh-TW" altLang="en-US" sz="1800" dirty="0">
                <a:solidFill>
                  <a:srgbClr val="6ACCE0"/>
                </a:solidFill>
                <a:effectLst/>
                <a:latin typeface="MS Mincho" panose="02020609040205080304" pitchFamily="49" charset="-128"/>
                <a:ea typeface="MS Mincho" panose="02020609040205080304" pitchFamily="49" charset="-128"/>
              </a:rPr>
              <a:t>特長</a:t>
            </a:r>
            <a:endParaRPr lang="en-US" sz="1800" dirty="0">
              <a:solidFill>
                <a:srgbClr val="6ACCE0"/>
              </a:solidFill>
              <a:effectLst/>
              <a:latin typeface="MS Mincho" panose="02020609040205080304" pitchFamily="49" charset="-128"/>
              <a:ea typeface="MS Mincho" panose="02020609040205080304" pitchFamily="49" charset="-128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FD1A4A3-2F15-FFEC-82EE-06282CE123BC}"/>
              </a:ext>
            </a:extLst>
          </p:cNvPr>
          <p:cNvSpPr txBox="1"/>
          <p:nvPr/>
        </p:nvSpPr>
        <p:spPr>
          <a:xfrm>
            <a:off x="828354" y="5366587"/>
            <a:ext cx="4825356" cy="541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400" dirty="0">
                <a:solidFill>
                  <a:srgbClr val="8D9196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肌</a:t>
            </a:r>
            <a:r>
              <a:rPr lang="ja-JP" altLang="en-US" sz="1400" dirty="0">
                <a:solidFill>
                  <a:srgbClr val="8D9196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にうるおいを</a:t>
            </a:r>
            <a:r>
              <a:rPr lang="zh-TW" altLang="en-US" sz="1400" dirty="0">
                <a:solidFill>
                  <a:srgbClr val="8D9196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与</a:t>
            </a:r>
            <a:r>
              <a:rPr lang="ja-JP" altLang="en-US" sz="1400" dirty="0">
                <a:solidFill>
                  <a:srgbClr val="8D9196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え、</a:t>
            </a:r>
            <a:r>
              <a:rPr lang="zh-TW" altLang="en-US" sz="1400" dirty="0">
                <a:solidFill>
                  <a:srgbClr val="8D9196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肌</a:t>
            </a:r>
            <a:r>
              <a:rPr lang="ja-JP" altLang="en-US" sz="1400" dirty="0">
                <a:solidFill>
                  <a:srgbClr val="8D9196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の</a:t>
            </a:r>
            <a:r>
              <a:rPr lang="zh-TW" altLang="en-US" sz="1400" dirty="0">
                <a:solidFill>
                  <a:srgbClr val="8D9196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柔軟性</a:t>
            </a:r>
            <a:r>
              <a:rPr lang="ja-JP" altLang="en-US" sz="1400" dirty="0">
                <a:solidFill>
                  <a:srgbClr val="8D9196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を</a:t>
            </a:r>
            <a:r>
              <a:rPr lang="zh-TW" altLang="en-US" sz="1400" dirty="0">
                <a:solidFill>
                  <a:srgbClr val="8D9196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保</a:t>
            </a:r>
            <a:r>
              <a:rPr lang="ja-JP" altLang="en-US" sz="1400" dirty="0">
                <a:solidFill>
                  <a:srgbClr val="8D9196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ちます。</a:t>
            </a:r>
          </a:p>
          <a:p>
            <a:pPr>
              <a:lnSpc>
                <a:spcPct val="150000"/>
              </a:lnSpc>
            </a:pPr>
            <a:r>
              <a:rPr lang="ja-JP" altLang="en-US" sz="1200" dirty="0">
                <a:solidFill>
                  <a:srgbClr val="8D9196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*エモリエント</a:t>
            </a:r>
            <a:r>
              <a:rPr lang="zh-TW" altLang="en-US" sz="1200" dirty="0">
                <a:solidFill>
                  <a:srgbClr val="8D9196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成分</a:t>
            </a:r>
            <a:endParaRPr lang="en-US" sz="1200" dirty="0">
              <a:solidFill>
                <a:srgbClr val="8D9196"/>
              </a:solidFill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94700C7-AA95-EDF4-1D63-C9415F69DB28}"/>
              </a:ext>
            </a:extLst>
          </p:cNvPr>
          <p:cNvSpPr txBox="1"/>
          <p:nvPr/>
        </p:nvSpPr>
        <p:spPr>
          <a:xfrm>
            <a:off x="6586602" y="4763771"/>
            <a:ext cx="27858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zh-TW" altLang="en-US" sz="1800" dirty="0">
                <a:solidFill>
                  <a:srgbClr val="6ACCE0"/>
                </a:solidFill>
                <a:effectLst/>
                <a:latin typeface="MS Mincho" panose="02020609040205080304" pitchFamily="49" charset="-128"/>
                <a:ea typeface="MS Mincho" panose="02020609040205080304" pitchFamily="49" charset="-128"/>
              </a:rPr>
              <a:t>特長</a:t>
            </a:r>
            <a:endParaRPr lang="en-US" sz="1800" dirty="0">
              <a:solidFill>
                <a:srgbClr val="6ACCE0"/>
              </a:solidFill>
              <a:effectLst/>
              <a:latin typeface="MS Mincho" panose="02020609040205080304" pitchFamily="49" charset="-128"/>
              <a:ea typeface="MS Mincho" panose="02020609040205080304" pitchFamily="49" charset="-128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44605F5-7FC5-6151-B30E-5E33BB5E6103}"/>
              </a:ext>
            </a:extLst>
          </p:cNvPr>
          <p:cNvSpPr txBox="1"/>
          <p:nvPr/>
        </p:nvSpPr>
        <p:spPr>
          <a:xfrm>
            <a:off x="6586602" y="5189422"/>
            <a:ext cx="4825356" cy="541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zh-TW" altLang="en-US" sz="1400" dirty="0">
                <a:solidFill>
                  <a:srgbClr val="8D9196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肌</a:t>
            </a:r>
            <a:r>
              <a:rPr lang="ja-JP" altLang="en-US" sz="1400" dirty="0">
                <a:solidFill>
                  <a:srgbClr val="8D9196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にうるおいを</a:t>
            </a:r>
            <a:r>
              <a:rPr lang="zh-TW" altLang="en-US" sz="1400" dirty="0">
                <a:solidFill>
                  <a:srgbClr val="8D9196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与</a:t>
            </a:r>
            <a:r>
              <a:rPr lang="ja-JP" altLang="en-US" sz="1400" dirty="0">
                <a:solidFill>
                  <a:srgbClr val="8D9196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え、</a:t>
            </a:r>
            <a:r>
              <a:rPr lang="zh-TW" altLang="en-US" sz="1400" dirty="0">
                <a:solidFill>
                  <a:srgbClr val="8D9196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肌</a:t>
            </a:r>
            <a:r>
              <a:rPr lang="ja-JP" altLang="en-US" sz="1400" dirty="0">
                <a:solidFill>
                  <a:srgbClr val="8D9196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の</a:t>
            </a:r>
            <a:r>
              <a:rPr lang="zh-TW" altLang="en-US" sz="1400" dirty="0">
                <a:solidFill>
                  <a:srgbClr val="8D9196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柔軟性</a:t>
            </a:r>
            <a:r>
              <a:rPr lang="ja-JP" altLang="en-US" sz="1400" dirty="0">
                <a:solidFill>
                  <a:srgbClr val="8D9196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を</a:t>
            </a:r>
            <a:r>
              <a:rPr lang="zh-TW" altLang="en-US" sz="1400" dirty="0">
                <a:solidFill>
                  <a:srgbClr val="8D9196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保</a:t>
            </a:r>
            <a:r>
              <a:rPr lang="ja-JP" altLang="en-US" sz="1400" dirty="0">
                <a:solidFill>
                  <a:srgbClr val="8D9196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ちます。</a:t>
            </a:r>
          </a:p>
          <a:p>
            <a:pPr fontAlgn="base">
              <a:lnSpc>
                <a:spcPct val="150000"/>
              </a:lnSpc>
            </a:pPr>
            <a:r>
              <a:rPr lang="ja-JP" altLang="en-US" sz="1200" dirty="0">
                <a:solidFill>
                  <a:srgbClr val="8D9196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*エモリエント</a:t>
            </a:r>
            <a:r>
              <a:rPr lang="zh-TW" altLang="en-US" sz="1200" dirty="0">
                <a:solidFill>
                  <a:srgbClr val="8D9196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成分</a:t>
            </a:r>
            <a:endParaRPr lang="en-GB" sz="1200" dirty="0">
              <a:solidFill>
                <a:srgbClr val="8D9196"/>
              </a:solidFill>
              <a:effectLst/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ADD39E0C-E336-7B8D-5154-B84B92B77437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06" r="16706"/>
          <a:stretch/>
        </p:blipFill>
        <p:spPr>
          <a:xfrm>
            <a:off x="637405" y="1798442"/>
            <a:ext cx="1800000" cy="1800000"/>
          </a:xfrm>
          <a:prstGeom prst="ellipse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E4D50343-7EFE-8DF6-72DF-8CAD14ECC86B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00" r="12000"/>
          <a:stretch/>
        </p:blipFill>
        <p:spPr>
          <a:xfrm>
            <a:off x="6377805" y="1798442"/>
            <a:ext cx="1800000" cy="1800000"/>
          </a:xfrm>
          <a:prstGeom prst="ellipse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31CAA62A-B19E-15BD-DF6A-AF0D9329F02F}"/>
              </a:ext>
            </a:extLst>
          </p:cNvPr>
          <p:cNvGrpSpPr/>
          <p:nvPr/>
        </p:nvGrpSpPr>
        <p:grpSpPr>
          <a:xfrm>
            <a:off x="8131077" y="2401901"/>
            <a:ext cx="2689867" cy="713226"/>
            <a:chOff x="8684593" y="895243"/>
            <a:chExt cx="2689867" cy="713226"/>
          </a:xfrm>
        </p:grpSpPr>
        <p:pic>
          <p:nvPicPr>
            <p:cNvPr id="17" name="Picture 16" descr="A white line drawing of a eye and a box&#10;&#10;Description automatically generated">
              <a:extLst>
                <a:ext uri="{FF2B5EF4-FFF2-40B4-BE49-F238E27FC236}">
                  <a16:creationId xmlns:a16="http://schemas.microsoft.com/office/drawing/2014/main" id="{6C0D1EAA-9EB7-2F6E-0978-8371C071EAA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21503" y="1075378"/>
              <a:ext cx="352957" cy="352957"/>
            </a:xfrm>
            <a:prstGeom prst="rect">
              <a:avLst/>
            </a:prstGeom>
          </p:spPr>
        </p:pic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F221047C-FDCB-D202-1CE3-8754AA406CCE}"/>
                </a:ext>
              </a:extLst>
            </p:cNvPr>
            <p:cNvSpPr/>
            <p:nvPr/>
          </p:nvSpPr>
          <p:spPr>
            <a:xfrm>
              <a:off x="8684593" y="895243"/>
              <a:ext cx="713226" cy="713226"/>
            </a:xfrm>
            <a:prstGeom prst="ellipse">
              <a:avLst/>
            </a:prstGeom>
            <a:solidFill>
              <a:srgbClr val="9ADB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22" descr="A white line drawing of a eye and a box&#10;&#10;Description automatically generated">
              <a:extLst>
                <a:ext uri="{FF2B5EF4-FFF2-40B4-BE49-F238E27FC236}">
                  <a16:creationId xmlns:a16="http://schemas.microsoft.com/office/drawing/2014/main" id="{11B4BF73-95EE-27FF-A090-7DB9983499B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64727" y="1075377"/>
              <a:ext cx="352957" cy="352957"/>
            </a:xfrm>
            <a:prstGeom prst="rect">
              <a:avLst/>
            </a:prstGeom>
          </p:spPr>
        </p:pic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6A1A3301-EAB6-DF44-E8AF-8F8C26A2BA3E}"/>
                </a:ext>
              </a:extLst>
            </p:cNvPr>
            <p:cNvSpPr/>
            <p:nvPr/>
          </p:nvSpPr>
          <p:spPr>
            <a:xfrm>
              <a:off x="9453160" y="895243"/>
              <a:ext cx="713226" cy="713226"/>
            </a:xfrm>
            <a:prstGeom prst="ellipse">
              <a:avLst/>
            </a:prstGeom>
            <a:solidFill>
              <a:srgbClr val="9ADB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32EF4DFD-3BB6-9A9B-3E31-A2B985B9F60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575072" y="1034003"/>
              <a:ext cx="435705" cy="435705"/>
            </a:xfrm>
            <a:prstGeom prst="rect">
              <a:avLst/>
            </a:prstGeom>
          </p:spPr>
        </p:pic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72EC348B-FB04-0DC6-84B5-CBD76B5A42E5}"/>
                </a:ext>
              </a:extLst>
            </p:cNvPr>
            <p:cNvSpPr/>
            <p:nvPr/>
          </p:nvSpPr>
          <p:spPr>
            <a:xfrm>
              <a:off x="10221727" y="895243"/>
              <a:ext cx="713226" cy="713226"/>
            </a:xfrm>
            <a:prstGeom prst="ellipse">
              <a:avLst/>
            </a:prstGeom>
            <a:solidFill>
              <a:srgbClr val="9ADB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66F87750-5D86-1B0F-D45A-989AFA41FDA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343639" y="1034003"/>
              <a:ext cx="435705" cy="435705"/>
            </a:xfrm>
            <a:prstGeom prst="rect">
              <a:avLst/>
            </a:prstGeom>
          </p:spPr>
        </p:pic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B85E62AD-F8A5-A365-15B6-BD2A79495415}"/>
              </a:ext>
            </a:extLst>
          </p:cNvPr>
          <p:cNvSpPr/>
          <p:nvPr/>
        </p:nvSpPr>
        <p:spPr>
          <a:xfrm>
            <a:off x="6377805" y="3864616"/>
            <a:ext cx="45719" cy="1848026"/>
          </a:xfrm>
          <a:prstGeom prst="rect">
            <a:avLst/>
          </a:prstGeom>
          <a:solidFill>
            <a:srgbClr val="9ADB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srgbClr val="6ACCE0"/>
              </a:solidFill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1C32561-6A37-ED52-A4D1-2DADAA80581B}"/>
              </a:ext>
            </a:extLst>
          </p:cNvPr>
          <p:cNvGrpSpPr/>
          <p:nvPr/>
        </p:nvGrpSpPr>
        <p:grpSpPr>
          <a:xfrm>
            <a:off x="2360197" y="2401901"/>
            <a:ext cx="2689867" cy="713226"/>
            <a:chOff x="8684593" y="895243"/>
            <a:chExt cx="2689867" cy="713226"/>
          </a:xfrm>
        </p:grpSpPr>
        <p:pic>
          <p:nvPicPr>
            <p:cNvPr id="31" name="Picture 30" descr="A white line drawing of a eye and a box&#10;&#10;Description automatically generated">
              <a:extLst>
                <a:ext uri="{FF2B5EF4-FFF2-40B4-BE49-F238E27FC236}">
                  <a16:creationId xmlns:a16="http://schemas.microsoft.com/office/drawing/2014/main" id="{30B32E77-702C-03F9-AC7B-98590761560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21503" y="1075378"/>
              <a:ext cx="352957" cy="352957"/>
            </a:xfrm>
            <a:prstGeom prst="rect">
              <a:avLst/>
            </a:prstGeom>
          </p:spPr>
        </p:pic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D294006C-192F-9392-BB53-4DBAD8008A3D}"/>
                </a:ext>
              </a:extLst>
            </p:cNvPr>
            <p:cNvSpPr/>
            <p:nvPr/>
          </p:nvSpPr>
          <p:spPr>
            <a:xfrm>
              <a:off x="8684593" y="895243"/>
              <a:ext cx="713226" cy="713226"/>
            </a:xfrm>
            <a:prstGeom prst="ellipse">
              <a:avLst/>
            </a:prstGeom>
            <a:solidFill>
              <a:srgbClr val="9ADB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6" name="Picture 35" descr="A white line drawing of a eye and a box&#10;&#10;Description automatically generated">
              <a:extLst>
                <a:ext uri="{FF2B5EF4-FFF2-40B4-BE49-F238E27FC236}">
                  <a16:creationId xmlns:a16="http://schemas.microsoft.com/office/drawing/2014/main" id="{81997EC1-CEB5-A18A-E346-B12AD347EC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64727" y="1075377"/>
              <a:ext cx="352957" cy="352957"/>
            </a:xfrm>
            <a:prstGeom prst="rect">
              <a:avLst/>
            </a:prstGeom>
          </p:spPr>
        </p:pic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AB68CD6A-F7E3-C46F-2D45-E37310E1EA56}"/>
                </a:ext>
              </a:extLst>
            </p:cNvPr>
            <p:cNvSpPr/>
            <p:nvPr/>
          </p:nvSpPr>
          <p:spPr>
            <a:xfrm>
              <a:off x="9453160" y="895243"/>
              <a:ext cx="713226" cy="713226"/>
            </a:xfrm>
            <a:prstGeom prst="ellipse">
              <a:avLst/>
            </a:prstGeom>
            <a:solidFill>
              <a:srgbClr val="9ADB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F84EC066-E11C-7FC5-A3CC-8DB2E935C14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575072" y="1034003"/>
              <a:ext cx="435705" cy="435705"/>
            </a:xfrm>
            <a:prstGeom prst="rect">
              <a:avLst/>
            </a:prstGeom>
          </p:spPr>
        </p:pic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D8EE6EF9-953A-AAD8-A153-D71A97642AF7}"/>
                </a:ext>
              </a:extLst>
            </p:cNvPr>
            <p:cNvSpPr/>
            <p:nvPr/>
          </p:nvSpPr>
          <p:spPr>
            <a:xfrm>
              <a:off x="10221727" y="895243"/>
              <a:ext cx="713226" cy="713226"/>
            </a:xfrm>
            <a:prstGeom prst="ellipse">
              <a:avLst/>
            </a:prstGeom>
            <a:solidFill>
              <a:srgbClr val="9ADB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1799AFF8-1EA1-60ED-D243-0842B5E173E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343639" y="1034003"/>
              <a:ext cx="435705" cy="43570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228252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DD25B06-4B58-F090-5F88-372628B74549}"/>
              </a:ext>
            </a:extLst>
          </p:cNvPr>
          <p:cNvSpPr/>
          <p:nvPr/>
        </p:nvSpPr>
        <p:spPr>
          <a:xfrm>
            <a:off x="1" y="1251855"/>
            <a:ext cx="12191999" cy="5606145"/>
          </a:xfrm>
          <a:prstGeom prst="rect">
            <a:avLst/>
          </a:prstGeom>
          <a:solidFill>
            <a:srgbClr val="9ADBE8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19849F0-1E7A-3B65-F7BC-50724D341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405" y="596408"/>
            <a:ext cx="3918857" cy="631371"/>
          </a:xfrm>
        </p:spPr>
        <p:txBody>
          <a:bodyPr>
            <a:normAutofit/>
          </a:bodyPr>
          <a:lstStyle/>
          <a:p>
            <a:r>
              <a:rPr lang="zh-TW" altLang="en-US" sz="3600" dirty="0">
                <a:solidFill>
                  <a:srgbClr val="6ACCE0"/>
                </a:solidFill>
                <a:latin typeface="MS Mincho" panose="02020609040205080304" pitchFamily="49" charset="-128"/>
                <a:ea typeface="MS Mincho" panose="02020609040205080304" pitchFamily="49" charset="-128"/>
              </a:rPr>
              <a:t>主</a:t>
            </a:r>
            <a:r>
              <a:rPr lang="ja-JP" altLang="en-US" sz="3600">
                <a:solidFill>
                  <a:srgbClr val="6ACCE0"/>
                </a:solidFill>
                <a:latin typeface="MS Mincho" panose="02020609040205080304" pitchFamily="49" charset="-128"/>
                <a:ea typeface="MS Mincho" panose="02020609040205080304" pitchFamily="49" charset="-128"/>
              </a:rPr>
              <a:t>な</a:t>
            </a:r>
            <a:r>
              <a:rPr lang="zh-TW" altLang="en-US" sz="3600" dirty="0">
                <a:solidFill>
                  <a:srgbClr val="6ACCE0"/>
                </a:solidFill>
                <a:latin typeface="MS Mincho" panose="02020609040205080304" pitchFamily="49" charset="-128"/>
                <a:ea typeface="MS Mincho" panose="02020609040205080304" pitchFamily="49" charset="-128"/>
              </a:rPr>
              <a:t>成分</a:t>
            </a:r>
            <a:endParaRPr lang="en-IE" sz="3600" dirty="0">
              <a:solidFill>
                <a:srgbClr val="6ACCE0"/>
              </a:solidFill>
              <a:latin typeface="MS Mincho" panose="02020609040205080304" pitchFamily="49" charset="-128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33B9DDC-646A-34AA-DFBD-733B3D19B516}"/>
              </a:ext>
            </a:extLst>
          </p:cNvPr>
          <p:cNvSpPr txBox="1"/>
          <p:nvPr/>
        </p:nvSpPr>
        <p:spPr>
          <a:xfrm>
            <a:off x="828354" y="3849382"/>
            <a:ext cx="41352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ja-JP" altLang="en-US" sz="1800" dirty="0">
                <a:solidFill>
                  <a:srgbClr val="6ACCE0"/>
                </a:solidFill>
                <a:effectLst/>
                <a:latin typeface="MS Mincho" panose="02020609040205080304" pitchFamily="49" charset="-128"/>
                <a:ea typeface="MS Mincho" panose="02020609040205080304" pitchFamily="49" charset="-128"/>
              </a:rPr>
              <a:t>コメヌカ</a:t>
            </a:r>
            <a:r>
              <a:rPr lang="zh-TW" altLang="en-US" sz="1800" dirty="0">
                <a:solidFill>
                  <a:srgbClr val="6ACCE0"/>
                </a:solidFill>
                <a:effectLst/>
                <a:latin typeface="MS Mincho" panose="02020609040205080304" pitchFamily="49" charset="-128"/>
                <a:ea typeface="MS Mincho" panose="02020609040205080304" pitchFamily="49" charset="-128"/>
              </a:rPr>
              <a:t>油（</a:t>
            </a:r>
            <a:r>
              <a:rPr lang="ja-JP" altLang="en-US" sz="1800" dirty="0">
                <a:solidFill>
                  <a:srgbClr val="6ACCE0"/>
                </a:solidFill>
                <a:effectLst/>
                <a:latin typeface="MS Mincho" panose="02020609040205080304" pitchFamily="49" charset="-128"/>
                <a:ea typeface="MS Mincho" panose="02020609040205080304" pitchFamily="49" charset="-128"/>
              </a:rPr>
              <a:t>コメヌカ</a:t>
            </a:r>
            <a:r>
              <a:rPr lang="zh-TW" altLang="en-US" sz="1800" dirty="0">
                <a:solidFill>
                  <a:srgbClr val="6ACCE0"/>
                </a:solidFill>
                <a:effectLst/>
                <a:latin typeface="MS Mincho" panose="02020609040205080304" pitchFamily="49" charset="-128"/>
                <a:ea typeface="MS Mincho" panose="02020609040205080304" pitchFamily="49" charset="-128"/>
              </a:rPr>
              <a:t>油</a:t>
            </a:r>
            <a:r>
              <a:rPr lang="ja-JP" altLang="en-US" sz="1800" dirty="0">
                <a:solidFill>
                  <a:srgbClr val="6ACCE0"/>
                </a:solidFill>
                <a:effectLst/>
                <a:latin typeface="MS Mincho" panose="02020609040205080304" pitchFamily="49" charset="-128"/>
                <a:ea typeface="MS Mincho" panose="02020609040205080304" pitchFamily="49" charset="-128"/>
              </a:rPr>
              <a:t>エキス</a:t>
            </a:r>
            <a:r>
              <a:rPr lang="ja-JP" altLang="en-US" sz="1800" baseline="30000" dirty="0">
                <a:solidFill>
                  <a:srgbClr val="6ACCE0"/>
                </a:solidFill>
                <a:effectLst/>
                <a:latin typeface="MS Mincho" panose="02020609040205080304" pitchFamily="49" charset="-128"/>
                <a:ea typeface="MS Mincho" panose="02020609040205080304" pitchFamily="49" charset="-128"/>
              </a:rPr>
              <a:t>*</a:t>
            </a:r>
            <a:r>
              <a:rPr lang="ja-JP" altLang="en-US" sz="1800" dirty="0">
                <a:solidFill>
                  <a:srgbClr val="6ACCE0"/>
                </a:solidFill>
                <a:effectLst/>
                <a:latin typeface="MS Mincho" panose="02020609040205080304" pitchFamily="49" charset="-128"/>
                <a:ea typeface="MS Mincho" panose="02020609040205080304" pitchFamily="49" charset="-128"/>
              </a:rPr>
              <a:t>）</a:t>
            </a:r>
            <a:endParaRPr lang="en-US" sz="1800" dirty="0">
              <a:solidFill>
                <a:srgbClr val="6ACCE0"/>
              </a:solidFill>
              <a:effectLst/>
              <a:latin typeface="MS Mincho" panose="02020609040205080304" pitchFamily="49" charset="-128"/>
              <a:ea typeface="MS Mincho" panose="02020609040205080304" pitchFamily="49" charset="-128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59DABAF-82C7-7B40-69BE-082782E17D16}"/>
              </a:ext>
            </a:extLst>
          </p:cNvPr>
          <p:cNvSpPr txBox="1"/>
          <p:nvPr/>
        </p:nvSpPr>
        <p:spPr>
          <a:xfrm>
            <a:off x="6586602" y="3849382"/>
            <a:ext cx="34262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 fontAlgn="base"/>
            <a:r>
              <a:rPr lang="ja-JP" altLang="en-US" sz="1800">
                <a:solidFill>
                  <a:srgbClr val="6ACCE0"/>
                </a:solidFill>
                <a:effectLst/>
                <a:latin typeface="MS Mincho" panose="02020609040205080304" pitchFamily="49" charset="-128"/>
                <a:ea typeface="MS Mincho" panose="02020609040205080304" pitchFamily="49" charset="-128"/>
              </a:rPr>
              <a:t>ローズマリー</a:t>
            </a:r>
            <a:r>
              <a:rPr lang="zh-TW" altLang="en-US" sz="1800" dirty="0">
                <a:solidFill>
                  <a:srgbClr val="6ACCE0"/>
                </a:solidFill>
                <a:effectLst/>
                <a:latin typeface="MS Mincho" panose="02020609040205080304" pitchFamily="49" charset="-128"/>
                <a:ea typeface="MS Mincho" panose="02020609040205080304" pitchFamily="49" charset="-128"/>
              </a:rPr>
              <a:t>葉</a:t>
            </a:r>
            <a:r>
              <a:rPr lang="ja-JP" altLang="en-US" sz="1800">
                <a:solidFill>
                  <a:srgbClr val="6ACCE0"/>
                </a:solidFill>
                <a:effectLst/>
                <a:latin typeface="MS Mincho" panose="02020609040205080304" pitchFamily="49" charset="-128"/>
                <a:ea typeface="MS Mincho" panose="02020609040205080304" pitchFamily="49" charset="-128"/>
              </a:rPr>
              <a:t>エキス</a:t>
            </a:r>
            <a:endParaRPr lang="en-US" sz="1800" dirty="0">
              <a:solidFill>
                <a:srgbClr val="6ACCE0"/>
              </a:solidFill>
              <a:effectLst/>
              <a:latin typeface="MS Mincho" panose="02020609040205080304" pitchFamily="49" charset="-128"/>
              <a:ea typeface="MS Mincho" panose="02020609040205080304" pitchFamily="49" charset="-128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07E3C01-CF61-A9EB-BDC9-3BD853D22DEF}"/>
              </a:ext>
            </a:extLst>
          </p:cNvPr>
          <p:cNvSpPr txBox="1"/>
          <p:nvPr/>
        </p:nvSpPr>
        <p:spPr>
          <a:xfrm>
            <a:off x="828354" y="4273475"/>
            <a:ext cx="482535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400" dirty="0">
                <a:solidFill>
                  <a:srgbClr val="8D9196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豊富</a:t>
            </a:r>
            <a:r>
              <a:rPr lang="ja-JP" altLang="en-US" sz="1400" dirty="0">
                <a:solidFill>
                  <a:srgbClr val="8D9196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な</a:t>
            </a:r>
            <a:r>
              <a:rPr lang="zh-TW" altLang="en-US" sz="1400" dirty="0">
                <a:solidFill>
                  <a:srgbClr val="8D9196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栄養成分</a:t>
            </a:r>
            <a:r>
              <a:rPr lang="ja-JP" altLang="en-US" sz="1400" dirty="0">
                <a:solidFill>
                  <a:srgbClr val="8D9196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を</a:t>
            </a:r>
            <a:r>
              <a:rPr lang="zh-TW" altLang="en-US" sz="1400" dirty="0">
                <a:solidFill>
                  <a:srgbClr val="8D9196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含</a:t>
            </a:r>
            <a:r>
              <a:rPr lang="ja-JP" altLang="en-US" sz="1400" dirty="0">
                <a:solidFill>
                  <a:srgbClr val="8D9196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む</a:t>
            </a:r>
            <a:r>
              <a:rPr lang="zh-TW" altLang="en-US" sz="1400" dirty="0">
                <a:solidFill>
                  <a:srgbClr val="8D9196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米</a:t>
            </a:r>
            <a:r>
              <a:rPr lang="ja-JP" altLang="en-US" sz="1400" dirty="0">
                <a:solidFill>
                  <a:srgbClr val="8D9196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の</a:t>
            </a:r>
            <a:r>
              <a:rPr lang="zh-TW" altLang="en-US" sz="1400" dirty="0">
                <a:solidFill>
                  <a:srgbClr val="8D9196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穀粒</a:t>
            </a:r>
            <a:r>
              <a:rPr lang="ja-JP" altLang="en-US" sz="1400" dirty="0">
                <a:solidFill>
                  <a:srgbClr val="8D9196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の</a:t>
            </a:r>
            <a:r>
              <a:rPr lang="zh-TW" altLang="en-US" sz="1400" dirty="0">
                <a:solidFill>
                  <a:srgbClr val="8D9196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果皮、種皮</a:t>
            </a:r>
            <a:r>
              <a:rPr lang="ja-JP" altLang="en-US" sz="1400" dirty="0">
                <a:solidFill>
                  <a:srgbClr val="8D9196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から</a:t>
            </a:r>
            <a:r>
              <a:rPr lang="zh-TW" altLang="en-US" sz="1400" dirty="0">
                <a:solidFill>
                  <a:srgbClr val="8D9196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抽出</a:t>
            </a:r>
            <a:endParaRPr lang="en-GB" sz="1400" dirty="0">
              <a:solidFill>
                <a:srgbClr val="8D9196"/>
              </a:solidFill>
              <a:effectLst/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4BAA5AA-5EB1-4DBA-AB84-7E8D4002066E}"/>
              </a:ext>
            </a:extLst>
          </p:cNvPr>
          <p:cNvSpPr txBox="1"/>
          <p:nvPr/>
        </p:nvSpPr>
        <p:spPr>
          <a:xfrm>
            <a:off x="828354" y="4736945"/>
            <a:ext cx="27858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zh-TW" altLang="en-US" sz="1800" dirty="0">
                <a:solidFill>
                  <a:srgbClr val="6ACCE0"/>
                </a:solidFill>
                <a:effectLst/>
                <a:latin typeface="MS Mincho" panose="02020609040205080304" pitchFamily="49" charset="-128"/>
                <a:ea typeface="MS Mincho" panose="02020609040205080304" pitchFamily="49" charset="-128"/>
              </a:rPr>
              <a:t>特長</a:t>
            </a:r>
            <a:endParaRPr lang="en-US" sz="1800" dirty="0">
              <a:solidFill>
                <a:srgbClr val="6ACCE0"/>
              </a:solidFill>
              <a:effectLst/>
              <a:latin typeface="MS Mincho" panose="02020609040205080304" pitchFamily="49" charset="-128"/>
              <a:ea typeface="MS Mincho" panose="02020609040205080304" pitchFamily="49" charset="-128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FD1A4A3-2F15-FFEC-82EE-06282CE123BC}"/>
              </a:ext>
            </a:extLst>
          </p:cNvPr>
          <p:cNvSpPr txBox="1"/>
          <p:nvPr/>
        </p:nvSpPr>
        <p:spPr>
          <a:xfrm>
            <a:off x="828354" y="5162596"/>
            <a:ext cx="4825356" cy="541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400" dirty="0">
                <a:solidFill>
                  <a:srgbClr val="8D9196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肌</a:t>
            </a:r>
            <a:r>
              <a:rPr lang="ja-JP" altLang="en-US" sz="1400" dirty="0">
                <a:solidFill>
                  <a:srgbClr val="8D9196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にうるおいを</a:t>
            </a:r>
            <a:r>
              <a:rPr lang="zh-TW" altLang="en-US" sz="1400" dirty="0">
                <a:solidFill>
                  <a:srgbClr val="8D9196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与</a:t>
            </a:r>
            <a:r>
              <a:rPr lang="ja-JP" altLang="en-US" sz="1400" dirty="0">
                <a:solidFill>
                  <a:srgbClr val="8D9196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え、</a:t>
            </a:r>
            <a:r>
              <a:rPr lang="zh-TW" altLang="en-US" sz="1400" dirty="0">
                <a:solidFill>
                  <a:srgbClr val="8D9196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肌</a:t>
            </a:r>
            <a:r>
              <a:rPr lang="ja-JP" altLang="en-US" sz="1400" dirty="0">
                <a:solidFill>
                  <a:srgbClr val="8D9196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の</a:t>
            </a:r>
            <a:r>
              <a:rPr lang="zh-TW" altLang="en-US" sz="1400" dirty="0">
                <a:solidFill>
                  <a:srgbClr val="8D9196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柔軟性</a:t>
            </a:r>
            <a:r>
              <a:rPr lang="ja-JP" altLang="en-US" sz="1400" dirty="0">
                <a:solidFill>
                  <a:srgbClr val="8D9196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を</a:t>
            </a:r>
            <a:r>
              <a:rPr lang="zh-TW" altLang="en-US" sz="1400" dirty="0">
                <a:solidFill>
                  <a:srgbClr val="8D9196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保</a:t>
            </a:r>
            <a:r>
              <a:rPr lang="ja-JP" altLang="en-US" sz="1400" dirty="0">
                <a:solidFill>
                  <a:srgbClr val="8D9196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ちます。</a:t>
            </a:r>
          </a:p>
          <a:p>
            <a:pPr>
              <a:lnSpc>
                <a:spcPct val="150000"/>
              </a:lnSpc>
            </a:pPr>
            <a:r>
              <a:rPr lang="ja-JP" altLang="en-US" sz="1200" dirty="0">
                <a:solidFill>
                  <a:srgbClr val="8D9196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*エモリエント</a:t>
            </a:r>
            <a:r>
              <a:rPr lang="zh-TW" altLang="en-US" sz="1200" dirty="0">
                <a:solidFill>
                  <a:srgbClr val="8D9196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成分</a:t>
            </a:r>
            <a:endParaRPr lang="en-US" sz="1200" dirty="0">
              <a:solidFill>
                <a:srgbClr val="595959"/>
              </a:solidFill>
              <a:latin typeface="MS Gothic" panose="020B0609070205080204" pitchFamily="49" charset="-128"/>
              <a:ea typeface="MS Gothic" panose="020B0609070205080204" pitchFamily="49" charset="-128"/>
              <a:cs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94700C7-AA95-EDF4-1D63-C9415F69DB28}"/>
              </a:ext>
            </a:extLst>
          </p:cNvPr>
          <p:cNvSpPr txBox="1"/>
          <p:nvPr/>
        </p:nvSpPr>
        <p:spPr>
          <a:xfrm>
            <a:off x="6586602" y="4736945"/>
            <a:ext cx="27858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zh-TW" altLang="en-US" sz="1800" dirty="0">
                <a:solidFill>
                  <a:srgbClr val="6ACCE0"/>
                </a:solidFill>
                <a:effectLst/>
                <a:latin typeface="MS Mincho" panose="02020609040205080304" pitchFamily="49" charset="-128"/>
                <a:ea typeface="MS Mincho" panose="02020609040205080304" pitchFamily="49" charset="-128"/>
              </a:rPr>
              <a:t>特長</a:t>
            </a:r>
            <a:endParaRPr lang="en-US" sz="1800" dirty="0">
              <a:solidFill>
                <a:srgbClr val="6ACCE0"/>
              </a:solidFill>
              <a:effectLst/>
              <a:latin typeface="MS Mincho" panose="02020609040205080304" pitchFamily="49" charset="-128"/>
              <a:ea typeface="MS Mincho" panose="02020609040205080304" pitchFamily="49" charset="-128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44605F5-7FC5-6151-B30E-5E33BB5E6103}"/>
              </a:ext>
            </a:extLst>
          </p:cNvPr>
          <p:cNvSpPr txBox="1"/>
          <p:nvPr/>
        </p:nvSpPr>
        <p:spPr>
          <a:xfrm>
            <a:off x="6586602" y="5162596"/>
            <a:ext cx="4825356" cy="541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zh-TW" altLang="en-US" sz="1400" dirty="0">
                <a:solidFill>
                  <a:srgbClr val="8D9196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肌</a:t>
            </a:r>
            <a:r>
              <a:rPr lang="ja-JP" altLang="en-US" sz="1400" dirty="0">
                <a:solidFill>
                  <a:srgbClr val="8D9196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にハリを</a:t>
            </a:r>
            <a:r>
              <a:rPr lang="zh-TW" altLang="en-US" sz="1400" dirty="0">
                <a:solidFill>
                  <a:srgbClr val="8D9196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与</a:t>
            </a:r>
            <a:r>
              <a:rPr lang="ja-JP" altLang="en-US" sz="1400" dirty="0">
                <a:solidFill>
                  <a:srgbClr val="8D9196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えます。</a:t>
            </a:r>
          </a:p>
          <a:p>
            <a:pPr fontAlgn="base">
              <a:lnSpc>
                <a:spcPct val="150000"/>
              </a:lnSpc>
            </a:pPr>
            <a:r>
              <a:rPr lang="ja-JP" altLang="en-US" sz="1200" dirty="0">
                <a:solidFill>
                  <a:srgbClr val="8D9196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コンディショニング</a:t>
            </a:r>
            <a:r>
              <a:rPr lang="zh-TW" altLang="en-US" sz="1200" dirty="0">
                <a:solidFill>
                  <a:srgbClr val="8D9196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成分</a:t>
            </a:r>
            <a:endParaRPr lang="en-US" sz="1200" dirty="0">
              <a:solidFill>
                <a:srgbClr val="8D9196"/>
              </a:solidFill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ADD39E0C-E336-7B8D-5154-B84B92B77437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06" r="16706"/>
          <a:stretch/>
        </p:blipFill>
        <p:spPr>
          <a:xfrm>
            <a:off x="637405" y="1798442"/>
            <a:ext cx="1800000" cy="1800000"/>
          </a:xfrm>
          <a:prstGeom prst="ellipse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E4D50343-7EFE-8DF6-72DF-8CAD14ECC86B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06" r="16706"/>
          <a:stretch/>
        </p:blipFill>
        <p:spPr>
          <a:xfrm>
            <a:off x="6377805" y="1798442"/>
            <a:ext cx="1800000" cy="1800000"/>
          </a:xfrm>
          <a:prstGeom prst="ellipse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B85E62AD-F8A5-A365-15B6-BD2A79495415}"/>
              </a:ext>
            </a:extLst>
          </p:cNvPr>
          <p:cNvSpPr/>
          <p:nvPr/>
        </p:nvSpPr>
        <p:spPr>
          <a:xfrm>
            <a:off x="6377805" y="3864617"/>
            <a:ext cx="56192" cy="1741528"/>
          </a:xfrm>
          <a:prstGeom prst="rect">
            <a:avLst/>
          </a:prstGeom>
          <a:solidFill>
            <a:srgbClr val="9ADB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srgbClr val="6ACCE0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C73EC92-2980-ED84-4AC5-6F0A8F3BCDC9}"/>
              </a:ext>
            </a:extLst>
          </p:cNvPr>
          <p:cNvGrpSpPr/>
          <p:nvPr/>
        </p:nvGrpSpPr>
        <p:grpSpPr>
          <a:xfrm>
            <a:off x="2378126" y="2401901"/>
            <a:ext cx="713226" cy="713226"/>
            <a:chOff x="3128764" y="2401901"/>
            <a:chExt cx="713226" cy="713226"/>
          </a:xfrm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AB68CD6A-F7E3-C46F-2D45-E37310E1EA56}"/>
                </a:ext>
              </a:extLst>
            </p:cNvPr>
            <p:cNvSpPr/>
            <p:nvPr/>
          </p:nvSpPr>
          <p:spPr>
            <a:xfrm>
              <a:off x="3128764" y="2401901"/>
              <a:ext cx="713226" cy="713226"/>
            </a:xfrm>
            <a:prstGeom prst="ellipse">
              <a:avLst/>
            </a:prstGeom>
            <a:solidFill>
              <a:srgbClr val="9ADB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F84EC066-E11C-7FC5-A3CC-8DB2E935C14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250676" y="2540661"/>
              <a:ext cx="435705" cy="435705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7C779502-F237-1C58-F679-6F93C63AD551}"/>
              </a:ext>
            </a:extLst>
          </p:cNvPr>
          <p:cNvGrpSpPr/>
          <p:nvPr/>
        </p:nvGrpSpPr>
        <p:grpSpPr>
          <a:xfrm>
            <a:off x="8128686" y="2401901"/>
            <a:ext cx="713226" cy="713226"/>
            <a:chOff x="3128764" y="2401901"/>
            <a:chExt cx="713226" cy="713226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061B2511-F950-9D21-F201-2DECDDCC4354}"/>
                </a:ext>
              </a:extLst>
            </p:cNvPr>
            <p:cNvSpPr/>
            <p:nvPr/>
          </p:nvSpPr>
          <p:spPr>
            <a:xfrm>
              <a:off x="3128764" y="2401901"/>
              <a:ext cx="713226" cy="713226"/>
            </a:xfrm>
            <a:prstGeom prst="ellipse">
              <a:avLst/>
            </a:prstGeom>
            <a:solidFill>
              <a:srgbClr val="9ADB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153FB153-DB3E-107A-1A81-5695ED94C2E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250676" y="2540661"/>
              <a:ext cx="435705" cy="435705"/>
            </a:xfrm>
            <a:prstGeom prst="rect">
              <a:avLst/>
            </a:prstGeom>
          </p:spPr>
        </p:pic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CF5809CD-2827-AC65-E0DA-36760CB4F519}"/>
              </a:ext>
            </a:extLst>
          </p:cNvPr>
          <p:cNvSpPr/>
          <p:nvPr/>
        </p:nvSpPr>
        <p:spPr>
          <a:xfrm>
            <a:off x="662159" y="3864616"/>
            <a:ext cx="45719" cy="1800001"/>
          </a:xfrm>
          <a:prstGeom prst="rect">
            <a:avLst/>
          </a:prstGeom>
          <a:solidFill>
            <a:srgbClr val="9ADB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srgbClr val="6ACCE0"/>
              </a:solidFill>
            </a:endParaRPr>
          </a:p>
        </p:txBody>
      </p:sp>
      <p:sp>
        <p:nvSpPr>
          <p:cNvPr id="11" name="TextBox 8">
            <a:extLst>
              <a:ext uri="{FF2B5EF4-FFF2-40B4-BE49-F238E27FC236}">
                <a16:creationId xmlns:a16="http://schemas.microsoft.com/office/drawing/2014/main" id="{FD791AD2-C806-607A-1407-D17E2B698318}"/>
              </a:ext>
            </a:extLst>
          </p:cNvPr>
          <p:cNvSpPr txBox="1"/>
          <p:nvPr/>
        </p:nvSpPr>
        <p:spPr>
          <a:xfrm>
            <a:off x="6586602" y="4273475"/>
            <a:ext cx="482535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400" dirty="0">
                <a:solidFill>
                  <a:srgbClr val="8D9196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ローズマリーの葉から抽出</a:t>
            </a:r>
            <a:endParaRPr lang="en-GB" sz="1400" dirty="0">
              <a:solidFill>
                <a:srgbClr val="8D9196"/>
              </a:solidFill>
              <a:effectLst/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644577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33D8F4A-1F5C-447A-D010-B40C43CD9EB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ADB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solidFill>
                <a:schemeClr val="bg1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41C2CF9-AFC6-677E-307B-926D1DDF12D2}"/>
              </a:ext>
            </a:extLst>
          </p:cNvPr>
          <p:cNvSpPr txBox="1">
            <a:spLocks/>
          </p:cNvSpPr>
          <p:nvPr/>
        </p:nvSpPr>
        <p:spPr>
          <a:xfrm>
            <a:off x="598026" y="2745717"/>
            <a:ext cx="10995949" cy="13665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6000" dirty="0">
                <a:solidFill>
                  <a:schemeClr val="bg1"/>
                </a:solidFill>
                <a:latin typeface="MS Mincho" panose="02020609040205080304" pitchFamily="49" charset="-128"/>
                <a:ea typeface="MS Mincho" panose="02020609040205080304" pitchFamily="49" charset="-128"/>
              </a:rPr>
              <a:t>魅力</a:t>
            </a:r>
            <a:r>
              <a:rPr lang="ja-JP" altLang="en-US" sz="6000">
                <a:solidFill>
                  <a:schemeClr val="bg1"/>
                </a:solidFill>
                <a:latin typeface="MS Mincho" panose="02020609040205080304" pitchFamily="49" charset="-128"/>
                <a:ea typeface="MS Mincho" panose="02020609040205080304" pitchFamily="49" charset="-128"/>
              </a:rPr>
              <a:t>を</a:t>
            </a:r>
            <a:r>
              <a:rPr lang="zh-TW" altLang="en-US" sz="6000" dirty="0">
                <a:solidFill>
                  <a:schemeClr val="bg1"/>
                </a:solidFill>
                <a:latin typeface="MS Mincho" panose="02020609040205080304" pitchFamily="49" charset="-128"/>
                <a:ea typeface="MS Mincho" panose="02020609040205080304" pitchFamily="49" charset="-128"/>
              </a:rPr>
              <a:t>引</a:t>
            </a:r>
            <a:r>
              <a:rPr lang="ja-JP" altLang="en-US" sz="6000">
                <a:solidFill>
                  <a:schemeClr val="bg1"/>
                </a:solidFill>
                <a:latin typeface="MS Mincho" panose="02020609040205080304" pitchFamily="49" charset="-128"/>
                <a:ea typeface="MS Mincho" panose="02020609040205080304" pitchFamily="49" charset="-128"/>
              </a:rPr>
              <a:t>き</a:t>
            </a:r>
            <a:r>
              <a:rPr lang="zh-TW" altLang="en-US" sz="6000" dirty="0">
                <a:solidFill>
                  <a:schemeClr val="bg1"/>
                </a:solidFill>
                <a:latin typeface="MS Mincho" panose="02020609040205080304" pitchFamily="49" charset="-128"/>
                <a:ea typeface="MS Mincho" panose="02020609040205080304" pitchFamily="49" charset="-128"/>
              </a:rPr>
              <a:t>出</a:t>
            </a:r>
            <a:r>
              <a:rPr lang="ja-JP" altLang="en-US" sz="6000">
                <a:solidFill>
                  <a:schemeClr val="bg1"/>
                </a:solidFill>
                <a:latin typeface="MS Mincho" panose="02020609040205080304" pitchFamily="49" charset="-128"/>
                <a:ea typeface="MS Mincho" panose="02020609040205080304" pitchFamily="49" charset="-128"/>
              </a:rPr>
              <a:t>す </a:t>
            </a:r>
            <a:r>
              <a:rPr lang="en-US" altLang="ja-JP" sz="6000" dirty="0">
                <a:solidFill>
                  <a:schemeClr val="bg1"/>
                </a:solidFill>
                <a:latin typeface="MS Mincho" panose="02020609040205080304" pitchFamily="49" charset="-128"/>
                <a:ea typeface="MS Mincho" panose="02020609040205080304" pitchFamily="49" charset="-128"/>
              </a:rPr>
              <a:t>- </a:t>
            </a:r>
            <a:r>
              <a:rPr lang="ja-JP" altLang="en-US" sz="6000">
                <a:solidFill>
                  <a:schemeClr val="bg1"/>
                </a:solidFill>
                <a:latin typeface="MS Mincho" panose="02020609040205080304" pitchFamily="49" charset="-128"/>
                <a:ea typeface="MS Mincho" panose="02020609040205080304" pitchFamily="49" charset="-128"/>
              </a:rPr>
              <a:t>アラビダ</a:t>
            </a:r>
            <a:endParaRPr lang="en-IE" sz="6000" dirty="0">
              <a:solidFill>
                <a:schemeClr val="bg1"/>
              </a:solidFill>
              <a:latin typeface="MS Mincho" panose="02020609040205080304" pitchFamily="49" charset="-128"/>
              <a:ea typeface="MS Mincho" panose="02020609040205080304" pitchFamily="49" charset="-128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2E818EE-3A44-B50E-FCEE-735D50F430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362" y="2268637"/>
            <a:ext cx="2729277" cy="242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1775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96ABF23-181C-E68E-E5E6-67B8C44CC56B}"/>
              </a:ext>
            </a:extLst>
          </p:cNvPr>
          <p:cNvSpPr/>
          <p:nvPr/>
        </p:nvSpPr>
        <p:spPr>
          <a:xfrm>
            <a:off x="0" y="10078"/>
            <a:ext cx="12192000" cy="12422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BF46CB8-6664-4E53-F8A3-D43C3AF0403D}"/>
              </a:ext>
            </a:extLst>
          </p:cNvPr>
          <p:cNvSpPr/>
          <p:nvPr/>
        </p:nvSpPr>
        <p:spPr>
          <a:xfrm>
            <a:off x="0" y="5618480"/>
            <a:ext cx="12192000" cy="12422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C0CE6D4-BC4C-13DF-027B-1EA14BB9142B}"/>
              </a:ext>
            </a:extLst>
          </p:cNvPr>
          <p:cNvSpPr/>
          <p:nvPr/>
        </p:nvSpPr>
        <p:spPr>
          <a:xfrm>
            <a:off x="0" y="1242280"/>
            <a:ext cx="12192000" cy="3988406"/>
          </a:xfrm>
          <a:prstGeom prst="rect">
            <a:avLst/>
          </a:prstGeom>
          <a:solidFill>
            <a:srgbClr val="9ADB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BF360EB-0A43-9AE4-8231-554AE2CE637D}"/>
              </a:ext>
            </a:extLst>
          </p:cNvPr>
          <p:cNvSpPr txBox="1"/>
          <p:nvPr/>
        </p:nvSpPr>
        <p:spPr>
          <a:xfrm>
            <a:off x="5010255" y="3702815"/>
            <a:ext cx="21714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0"/>
              </a:spcBef>
            </a:pPr>
            <a:r>
              <a:rPr lang="zh-TW" altLang="en-US" dirty="0">
                <a:solidFill>
                  <a:schemeClr val="bg1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毎日</a:t>
            </a:r>
            <a:r>
              <a:rPr lang="ja-JP" altLang="en-US" dirty="0">
                <a:solidFill>
                  <a:schemeClr val="bg1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のスキンケアに</a:t>
            </a:r>
            <a:r>
              <a:rPr lang="zh-TW" altLang="en-US" dirty="0">
                <a:solidFill>
                  <a:schemeClr val="bg1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取</a:t>
            </a:r>
            <a:r>
              <a:rPr lang="ja-JP" altLang="en-US" dirty="0">
                <a:solidFill>
                  <a:schemeClr val="bg1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り</a:t>
            </a:r>
            <a:r>
              <a:rPr lang="zh-TW" altLang="en-US" dirty="0">
                <a:solidFill>
                  <a:schemeClr val="bg1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入</a:t>
            </a:r>
            <a:r>
              <a:rPr lang="ja-JP" altLang="en-US" dirty="0">
                <a:solidFill>
                  <a:schemeClr val="bg1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れる</a:t>
            </a:r>
            <a:endParaRPr lang="en-US" dirty="0">
              <a:solidFill>
                <a:schemeClr val="bg1"/>
              </a:solidFill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0C9C47C7-D0DB-D5DC-4D62-2BA84C7874F6}"/>
              </a:ext>
            </a:extLst>
          </p:cNvPr>
          <p:cNvSpPr/>
          <p:nvPr/>
        </p:nvSpPr>
        <p:spPr>
          <a:xfrm>
            <a:off x="2008945" y="2746937"/>
            <a:ext cx="891250" cy="8912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3E0AB4E-EDC4-07BA-A8BB-D382AC46681E}"/>
              </a:ext>
            </a:extLst>
          </p:cNvPr>
          <p:cNvSpPr txBox="1"/>
          <p:nvPr/>
        </p:nvSpPr>
        <p:spPr>
          <a:xfrm>
            <a:off x="2335400" y="2865837"/>
            <a:ext cx="2383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10CADF"/>
                </a:solidFill>
                <a:latin typeface="MS Mincho" panose="02020609040205080304" pitchFamily="49" charset="-128"/>
              </a:rPr>
              <a:t>1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DA48584-8C81-6B2B-F8CC-6FCBF20459A6}"/>
              </a:ext>
            </a:extLst>
          </p:cNvPr>
          <p:cNvSpPr txBox="1"/>
          <p:nvPr/>
        </p:nvSpPr>
        <p:spPr>
          <a:xfrm>
            <a:off x="1606196" y="3822241"/>
            <a:ext cx="16967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800" dirty="0">
                <a:solidFill>
                  <a:schemeClr val="bg1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体験</a:t>
            </a:r>
            <a:r>
              <a:rPr lang="ja-JP" altLang="en-US" sz="1800">
                <a:solidFill>
                  <a:schemeClr val="bg1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する</a:t>
            </a:r>
            <a:endParaRPr lang="en-US" sz="1800" dirty="0">
              <a:solidFill>
                <a:schemeClr val="bg1"/>
              </a:solidFill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8C50E0D-4BF1-3E47-A1E8-EE18E88C7069}"/>
              </a:ext>
            </a:extLst>
          </p:cNvPr>
          <p:cNvSpPr txBox="1"/>
          <p:nvPr/>
        </p:nvSpPr>
        <p:spPr>
          <a:xfrm>
            <a:off x="8445206" y="3846443"/>
            <a:ext cx="25696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0"/>
              </a:spcBef>
            </a:pPr>
            <a:r>
              <a:rPr lang="zh-TW" altLang="en-US" dirty="0">
                <a:solidFill>
                  <a:schemeClr val="bg1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美</a:t>
            </a:r>
            <a:r>
              <a:rPr lang="ja-JP" altLang="en-US">
                <a:solidFill>
                  <a:schemeClr val="bg1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しく</a:t>
            </a:r>
            <a:r>
              <a:rPr lang="zh-TW" altLang="en-US" dirty="0">
                <a:solidFill>
                  <a:schemeClr val="bg1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輝</a:t>
            </a:r>
            <a:r>
              <a:rPr lang="ja-JP" altLang="en-US">
                <a:solidFill>
                  <a:schemeClr val="bg1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く</a:t>
            </a:r>
            <a:r>
              <a:rPr lang="zh-TW" altLang="en-US" dirty="0">
                <a:solidFill>
                  <a:schemeClr val="bg1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肌</a:t>
            </a:r>
            <a:r>
              <a:rPr lang="ja-JP" altLang="en-US">
                <a:solidFill>
                  <a:schemeClr val="bg1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へ</a:t>
            </a:r>
            <a:endParaRPr lang="en-US" dirty="0">
              <a:solidFill>
                <a:schemeClr val="bg1"/>
              </a:solidFill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1B3C4DF-C8C7-640E-426F-8B8BA6E83987}"/>
              </a:ext>
            </a:extLst>
          </p:cNvPr>
          <p:cNvSpPr/>
          <p:nvPr/>
        </p:nvSpPr>
        <p:spPr>
          <a:xfrm>
            <a:off x="5636727" y="2746937"/>
            <a:ext cx="891250" cy="8912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18D5D4-AD5C-5FB0-7A83-6ACFA7474CE5}"/>
              </a:ext>
            </a:extLst>
          </p:cNvPr>
          <p:cNvSpPr txBox="1"/>
          <p:nvPr/>
        </p:nvSpPr>
        <p:spPr>
          <a:xfrm>
            <a:off x="5963182" y="2874092"/>
            <a:ext cx="2383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10CADF"/>
                </a:solidFill>
                <a:latin typeface="MS Mincho" panose="02020609040205080304" pitchFamily="49" charset="-128"/>
              </a:rPr>
              <a:t>2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9FA33B4-CE38-6F89-D60D-EEDAE5A8B8C3}"/>
              </a:ext>
            </a:extLst>
          </p:cNvPr>
          <p:cNvSpPr/>
          <p:nvPr/>
        </p:nvSpPr>
        <p:spPr>
          <a:xfrm>
            <a:off x="9264510" y="2746937"/>
            <a:ext cx="891250" cy="8912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3126EF0-7452-7596-B7DF-4627F0B6F573}"/>
              </a:ext>
            </a:extLst>
          </p:cNvPr>
          <p:cNvSpPr txBox="1"/>
          <p:nvPr/>
        </p:nvSpPr>
        <p:spPr>
          <a:xfrm>
            <a:off x="9590965" y="2874092"/>
            <a:ext cx="2383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10CADF"/>
                </a:solidFill>
                <a:latin typeface="MS Mincho" panose="02020609040205080304" pitchFamily="49" charset="-128"/>
              </a:rPr>
              <a:t>3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F5150EF-BEBC-C89C-0C53-6A35283D427A}"/>
              </a:ext>
            </a:extLst>
          </p:cNvPr>
          <p:cNvSpPr txBox="1"/>
          <p:nvPr/>
        </p:nvSpPr>
        <p:spPr>
          <a:xfrm>
            <a:off x="1" y="1844896"/>
            <a:ext cx="1219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ja-JP" altLang="en-US" sz="2400">
                <a:solidFill>
                  <a:schemeClr val="bg1"/>
                </a:solidFill>
                <a:latin typeface="MS Mincho" panose="02020609040205080304" pitchFamily="49" charset="-128"/>
                <a:ea typeface="MS Mincho" panose="02020609040205080304" pitchFamily="49" charset="-128"/>
              </a:rPr>
              <a:t>アラビダ スキンケアで</a:t>
            </a:r>
            <a:r>
              <a:rPr lang="zh-TW" altLang="en-US" sz="2400" dirty="0">
                <a:solidFill>
                  <a:schemeClr val="bg1"/>
                </a:solidFill>
                <a:latin typeface="MS Mincho" panose="02020609040205080304" pitchFamily="49" charset="-128"/>
                <a:ea typeface="MS Mincho" panose="02020609040205080304" pitchFamily="49" charset="-128"/>
              </a:rPr>
              <a:t>輝</a:t>
            </a:r>
            <a:r>
              <a:rPr lang="ja-JP" altLang="en-US" sz="2400">
                <a:solidFill>
                  <a:schemeClr val="bg1"/>
                </a:solidFill>
                <a:latin typeface="MS Mincho" panose="02020609040205080304" pitchFamily="49" charset="-128"/>
                <a:ea typeface="MS Mincho" panose="02020609040205080304" pitchFamily="49" charset="-128"/>
              </a:rPr>
              <a:t>きあふれる</a:t>
            </a:r>
            <a:r>
              <a:rPr lang="zh-TW" altLang="en-US" sz="2400" dirty="0">
                <a:solidFill>
                  <a:schemeClr val="bg1"/>
                </a:solidFill>
                <a:latin typeface="MS Mincho" panose="02020609040205080304" pitchFamily="49" charset="-128"/>
                <a:ea typeface="MS Mincho" panose="02020609040205080304" pitchFamily="49" charset="-128"/>
              </a:rPr>
              <a:t>自分</a:t>
            </a:r>
            <a:r>
              <a:rPr lang="ja-JP" altLang="en-US" sz="2400">
                <a:solidFill>
                  <a:schemeClr val="bg1"/>
                </a:solidFill>
                <a:latin typeface="MS Mincho" panose="02020609040205080304" pitchFamily="49" charset="-128"/>
                <a:ea typeface="MS Mincho" panose="02020609040205080304" pitchFamily="49" charset="-128"/>
              </a:rPr>
              <a:t>へ</a:t>
            </a:r>
            <a:endParaRPr lang="en-US" sz="2400" dirty="0">
              <a:solidFill>
                <a:schemeClr val="bg1"/>
              </a:solidFill>
              <a:latin typeface="MS Mincho" panose="02020609040205080304" pitchFamily="49" charset="-128"/>
              <a:ea typeface="MS Mincho" panose="02020609040205080304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087327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erson wearing a white shirt&#10;&#10;Description automatically generated">
            <a:extLst>
              <a:ext uri="{FF2B5EF4-FFF2-40B4-BE49-F238E27FC236}">
                <a16:creationId xmlns:a16="http://schemas.microsoft.com/office/drawing/2014/main" id="{C36358CC-83CA-5B71-17C0-8EECA4B77C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51858"/>
            <a:ext cx="12191999" cy="43542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365F8E5-EE5B-3383-9815-24FC0EE4D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8838" y="2019280"/>
            <a:ext cx="5803301" cy="631371"/>
          </a:xfrm>
        </p:spPr>
        <p:txBody>
          <a:bodyPr>
            <a:normAutofit/>
          </a:bodyPr>
          <a:lstStyle/>
          <a:p>
            <a:r>
              <a:rPr lang="ja-JP" altLang="en-US" sz="3600">
                <a:solidFill>
                  <a:schemeClr val="bg1"/>
                </a:solidFill>
                <a:latin typeface="MS Mincho" panose="02020609040205080304" pitchFamily="49" charset="-128"/>
                <a:ea typeface="MS Mincho" panose="02020609040205080304" pitchFamily="49" charset="-128"/>
              </a:rPr>
              <a:t>スキンケア</a:t>
            </a:r>
            <a:r>
              <a:rPr lang="zh-TW" altLang="en-US" sz="3600" dirty="0">
                <a:solidFill>
                  <a:schemeClr val="bg1"/>
                </a:solidFill>
                <a:latin typeface="MS Mincho" panose="02020609040205080304" pitchFamily="49" charset="-128"/>
                <a:ea typeface="MS Mincho" panose="02020609040205080304" pitchFamily="49" charset="-128"/>
              </a:rPr>
              <a:t>市場</a:t>
            </a:r>
            <a:endParaRPr lang="en-IE" sz="3600" dirty="0">
              <a:solidFill>
                <a:schemeClr val="bg1"/>
              </a:solidFill>
              <a:latin typeface="MS Mincho" panose="02020609040205080304" pitchFamily="49" charset="-128"/>
              <a:ea typeface="MS Mincho" panose="02020609040205080304" pitchFamily="49" charset="-128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F169481-45A5-BFC2-301C-7F81A94C396C}"/>
              </a:ext>
            </a:extLst>
          </p:cNvPr>
          <p:cNvSpPr txBox="1"/>
          <p:nvPr/>
        </p:nvSpPr>
        <p:spPr>
          <a:xfrm>
            <a:off x="5248837" y="3126184"/>
            <a:ext cx="6372144" cy="1157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1200" dirty="0">
                <a:solidFill>
                  <a:schemeClr val="bg1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世界</a:t>
            </a:r>
            <a:r>
              <a:rPr lang="ja-JP" altLang="en-US" sz="1200">
                <a:solidFill>
                  <a:schemeClr val="bg1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のスキンケア</a:t>
            </a:r>
            <a:r>
              <a:rPr lang="zh-TW" altLang="en-US" sz="1200" dirty="0">
                <a:solidFill>
                  <a:schemeClr val="bg1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市場</a:t>
            </a:r>
            <a:r>
              <a:rPr lang="ja-JP" altLang="en-US" sz="1200">
                <a:solidFill>
                  <a:schemeClr val="bg1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は</a:t>
            </a:r>
            <a:r>
              <a:rPr lang="zh-TW" altLang="en-US" sz="1200" dirty="0">
                <a:solidFill>
                  <a:schemeClr val="bg1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年々成長</a:t>
            </a:r>
            <a:r>
              <a:rPr lang="ja-JP" altLang="en-US" sz="1200">
                <a:solidFill>
                  <a:schemeClr val="bg1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しており、</a:t>
            </a:r>
            <a:r>
              <a:rPr lang="zh-TW" altLang="en-US" sz="1200" dirty="0">
                <a:solidFill>
                  <a:schemeClr val="bg1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今後</a:t>
            </a:r>
            <a:r>
              <a:rPr lang="ja-JP" altLang="en-US" sz="1200">
                <a:solidFill>
                  <a:schemeClr val="bg1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も</a:t>
            </a:r>
            <a:r>
              <a:rPr lang="zh-TW" altLang="en-US" sz="1200" dirty="0">
                <a:solidFill>
                  <a:schemeClr val="bg1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成長</a:t>
            </a:r>
            <a:r>
              <a:rPr lang="ja-JP" altLang="en-US" sz="1200">
                <a:solidFill>
                  <a:schemeClr val="bg1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すると</a:t>
            </a:r>
            <a:r>
              <a:rPr lang="zh-TW" altLang="en-US" sz="1200" dirty="0">
                <a:solidFill>
                  <a:schemeClr val="bg1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予測</a:t>
            </a:r>
            <a:r>
              <a:rPr lang="ja-JP" altLang="en-US" sz="1200">
                <a:solidFill>
                  <a:schemeClr val="bg1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されています。</a:t>
            </a:r>
            <a:r>
              <a:rPr lang="ja-JP" altLang="en-US" sz="1200" baseline="30000">
                <a:solidFill>
                  <a:schemeClr val="bg1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*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ja-JP" sz="1200" dirty="0">
                <a:solidFill>
                  <a:schemeClr val="bg1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2030</a:t>
            </a:r>
            <a:r>
              <a:rPr lang="zh-TW" altLang="en-US" sz="1200" dirty="0">
                <a:solidFill>
                  <a:schemeClr val="bg1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年</a:t>
            </a:r>
            <a:r>
              <a:rPr lang="ja-JP" altLang="en-US" sz="1200">
                <a:solidFill>
                  <a:schemeClr val="bg1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までには、</a:t>
            </a:r>
            <a:r>
              <a:rPr lang="zh-TW" altLang="en-US" sz="1200" dirty="0">
                <a:solidFill>
                  <a:schemeClr val="bg1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約</a:t>
            </a:r>
            <a:r>
              <a:rPr lang="en-US" altLang="zh-TW" sz="1200" dirty="0">
                <a:solidFill>
                  <a:schemeClr val="bg1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10</a:t>
            </a:r>
            <a:r>
              <a:rPr lang="zh-TW" altLang="en-US" sz="1200" dirty="0">
                <a:solidFill>
                  <a:schemeClr val="bg1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億人</a:t>
            </a:r>
            <a:r>
              <a:rPr lang="ja-JP" altLang="en-US" sz="1200">
                <a:solidFill>
                  <a:schemeClr val="bg1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が</a:t>
            </a:r>
            <a:r>
              <a:rPr lang="en-US" altLang="ja-JP" sz="1200" dirty="0">
                <a:solidFill>
                  <a:schemeClr val="bg1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60</a:t>
            </a:r>
            <a:r>
              <a:rPr lang="zh-TW" altLang="en-US" sz="1200" dirty="0">
                <a:solidFill>
                  <a:schemeClr val="bg1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歳以上</a:t>
            </a:r>
            <a:r>
              <a:rPr lang="ja-JP" altLang="en-US" sz="1200">
                <a:solidFill>
                  <a:schemeClr val="bg1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になると</a:t>
            </a:r>
            <a:r>
              <a:rPr lang="zh-TW" altLang="en-US" sz="1200" dirty="0">
                <a:solidFill>
                  <a:schemeClr val="bg1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言</a:t>
            </a:r>
            <a:r>
              <a:rPr lang="ja-JP" altLang="en-US" sz="1200">
                <a:solidFill>
                  <a:schemeClr val="bg1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われています。</a:t>
            </a:r>
            <a:r>
              <a:rPr lang="ja-JP" altLang="en-US" sz="1200" baseline="30000">
                <a:solidFill>
                  <a:schemeClr val="bg1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**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1200" dirty="0">
                <a:solidFill>
                  <a:schemeClr val="bg1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男性用</a:t>
            </a:r>
            <a:r>
              <a:rPr lang="ja-JP" altLang="en-US" sz="1200">
                <a:solidFill>
                  <a:schemeClr val="bg1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のスキンケア</a:t>
            </a:r>
            <a:r>
              <a:rPr lang="zh-TW" altLang="en-US" sz="1200" dirty="0">
                <a:solidFill>
                  <a:schemeClr val="bg1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市場</a:t>
            </a:r>
            <a:r>
              <a:rPr lang="ja-JP" altLang="en-US" sz="1200">
                <a:solidFill>
                  <a:schemeClr val="bg1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は</a:t>
            </a:r>
            <a:r>
              <a:rPr lang="zh-TW" altLang="en-US" sz="1200" dirty="0">
                <a:solidFill>
                  <a:schemeClr val="bg1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急速</a:t>
            </a:r>
            <a:r>
              <a:rPr lang="ja-JP" altLang="en-US" sz="1200">
                <a:solidFill>
                  <a:schemeClr val="bg1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な</a:t>
            </a:r>
            <a:r>
              <a:rPr lang="zh-TW" altLang="en-US" sz="1200" dirty="0">
                <a:solidFill>
                  <a:schemeClr val="bg1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拡大</a:t>
            </a:r>
            <a:r>
              <a:rPr lang="ja-JP" altLang="en-US" sz="1200">
                <a:solidFill>
                  <a:schemeClr val="bg1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を</a:t>
            </a:r>
            <a:r>
              <a:rPr lang="zh-TW" altLang="en-US" sz="1200" dirty="0">
                <a:solidFill>
                  <a:schemeClr val="bg1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見</a:t>
            </a:r>
            <a:r>
              <a:rPr lang="ja-JP" altLang="en-US" sz="1200">
                <a:solidFill>
                  <a:schemeClr val="bg1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せており、スキンケアを</a:t>
            </a:r>
            <a:r>
              <a:rPr lang="zh-TW" altLang="en-US" sz="1200" dirty="0">
                <a:solidFill>
                  <a:schemeClr val="bg1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習慣化</a:t>
            </a:r>
            <a:r>
              <a:rPr lang="ja-JP" altLang="en-US" sz="1200">
                <a:solidFill>
                  <a:schemeClr val="bg1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する</a:t>
            </a:r>
            <a:r>
              <a:rPr lang="zh-TW" altLang="en-US" sz="1200" dirty="0">
                <a:solidFill>
                  <a:schemeClr val="bg1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男性</a:t>
            </a:r>
            <a:r>
              <a:rPr lang="ja-JP" altLang="en-US" sz="1200">
                <a:solidFill>
                  <a:schemeClr val="bg1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の</a:t>
            </a:r>
            <a:r>
              <a:rPr lang="zh-TW" altLang="en-US" sz="1200" dirty="0">
                <a:solidFill>
                  <a:schemeClr val="bg1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増加</a:t>
            </a:r>
            <a:r>
              <a:rPr lang="ja-JP" altLang="en-US" sz="1200">
                <a:solidFill>
                  <a:schemeClr val="bg1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に</a:t>
            </a:r>
            <a:r>
              <a:rPr lang="zh-TW" altLang="en-US" sz="1200" dirty="0">
                <a:solidFill>
                  <a:schemeClr val="bg1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伴</a:t>
            </a:r>
            <a:r>
              <a:rPr lang="ja-JP" altLang="en-US" sz="1200">
                <a:solidFill>
                  <a:schemeClr val="bg1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い、それぞれのニーズに</a:t>
            </a:r>
            <a:r>
              <a:rPr lang="zh-TW" altLang="en-US" sz="1200" dirty="0">
                <a:solidFill>
                  <a:schemeClr val="bg1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合</a:t>
            </a:r>
            <a:r>
              <a:rPr lang="ja-JP" altLang="en-US" sz="1200">
                <a:solidFill>
                  <a:schemeClr val="bg1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わせた</a:t>
            </a:r>
            <a:r>
              <a:rPr lang="zh-TW" altLang="en-US" sz="1200" dirty="0">
                <a:solidFill>
                  <a:schemeClr val="bg1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製品</a:t>
            </a:r>
            <a:r>
              <a:rPr lang="ja-JP" altLang="en-US" sz="1200">
                <a:solidFill>
                  <a:schemeClr val="bg1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が</a:t>
            </a:r>
            <a:r>
              <a:rPr lang="zh-TW" altLang="en-US" sz="1200" dirty="0">
                <a:solidFill>
                  <a:schemeClr val="bg1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求</a:t>
            </a:r>
            <a:r>
              <a:rPr lang="ja-JP" altLang="en-US" sz="1200">
                <a:solidFill>
                  <a:schemeClr val="bg1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められています。</a:t>
            </a:r>
            <a:r>
              <a:rPr lang="ja-JP" altLang="en-US" sz="1200" baseline="30000">
                <a:solidFill>
                  <a:schemeClr val="bg1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***</a:t>
            </a:r>
            <a:endParaRPr lang="en-US" sz="1200" baseline="30000" dirty="0">
              <a:solidFill>
                <a:schemeClr val="bg1"/>
              </a:solidFill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C1AD828-A846-2103-A2E2-9B972EF04860}"/>
              </a:ext>
            </a:extLst>
          </p:cNvPr>
          <p:cNvSpPr txBox="1"/>
          <p:nvPr/>
        </p:nvSpPr>
        <p:spPr>
          <a:xfrm>
            <a:off x="5248838" y="2663349"/>
            <a:ext cx="6372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800">
                <a:solidFill>
                  <a:schemeClr val="bg1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アラビダ システム </a:t>
            </a:r>
            <a:r>
              <a:rPr lang="en-US" altLang="ja-JP" sz="1800" dirty="0">
                <a:solidFill>
                  <a:schemeClr val="bg1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- </a:t>
            </a:r>
            <a:r>
              <a:rPr lang="ja-JP" altLang="en-US" sz="1800">
                <a:solidFill>
                  <a:schemeClr val="bg1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なりたい</a:t>
            </a:r>
            <a:r>
              <a:rPr lang="zh-TW" altLang="en-US" sz="1800" dirty="0">
                <a:solidFill>
                  <a:schemeClr val="bg1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自分</a:t>
            </a:r>
            <a:r>
              <a:rPr lang="ja-JP" altLang="en-US" sz="1800">
                <a:solidFill>
                  <a:schemeClr val="bg1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を</a:t>
            </a:r>
            <a:r>
              <a:rPr lang="zh-TW" altLang="en-US" sz="1800" dirty="0">
                <a:solidFill>
                  <a:schemeClr val="bg1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応援</a:t>
            </a:r>
            <a:r>
              <a:rPr lang="ja-JP" altLang="en-US" sz="1800">
                <a:solidFill>
                  <a:schemeClr val="bg1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するスキンケア</a:t>
            </a:r>
            <a:endParaRPr lang="en-US" dirty="0">
              <a:solidFill>
                <a:schemeClr val="bg1"/>
              </a:solidFill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3648F21-3782-B450-0171-87C454A086F4}"/>
              </a:ext>
            </a:extLst>
          </p:cNvPr>
          <p:cNvSpPr/>
          <p:nvPr/>
        </p:nvSpPr>
        <p:spPr>
          <a:xfrm>
            <a:off x="0" y="0"/>
            <a:ext cx="12192000" cy="12422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F249031-89F8-AE9A-E09B-C75D6DAACAC9}"/>
              </a:ext>
            </a:extLst>
          </p:cNvPr>
          <p:cNvSpPr/>
          <p:nvPr/>
        </p:nvSpPr>
        <p:spPr>
          <a:xfrm>
            <a:off x="0" y="5618480"/>
            <a:ext cx="12192000" cy="12422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F0754DC-6814-2768-8AE1-41A81F98380A}"/>
              </a:ext>
            </a:extLst>
          </p:cNvPr>
          <p:cNvSpPr txBox="1"/>
          <p:nvPr/>
        </p:nvSpPr>
        <p:spPr>
          <a:xfrm>
            <a:off x="5513420" y="5755891"/>
            <a:ext cx="611750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700" dirty="0">
                <a:solidFill>
                  <a:srgbClr val="8D9196"/>
                </a:solidFill>
                <a:latin typeface="MS Gothic" panose="020B0609070205080204" pitchFamily="49" charset="-128"/>
                <a:ea typeface="MS Gothic" panose="020B0609070205080204" pitchFamily="49" charset="-128"/>
                <a:cs typeface="Calibri"/>
              </a:rPr>
              <a:t>出典</a:t>
            </a:r>
            <a:r>
              <a:rPr lang="en-US" altLang="zh-TW" sz="700" dirty="0">
                <a:solidFill>
                  <a:srgbClr val="8D9196"/>
                </a:solidFill>
                <a:latin typeface="MS Gothic" panose="020B0609070205080204" pitchFamily="49" charset="-128"/>
                <a:ea typeface="MS Gothic" panose="020B0609070205080204" pitchFamily="49" charset="-128"/>
                <a:cs typeface="Calibri"/>
              </a:rPr>
              <a:t>: </a:t>
            </a:r>
          </a:p>
          <a:p>
            <a:r>
              <a:rPr lang="en-IE" sz="700" dirty="0">
                <a:solidFill>
                  <a:srgbClr val="8D9196"/>
                </a:solidFill>
                <a:latin typeface="Gotham Book" pitchFamily="2" charset="0"/>
                <a:ea typeface="MS Gothic" panose="020B0609070205080204" pitchFamily="49" charset="-128"/>
                <a:cs typeface="Calibri"/>
              </a:rPr>
              <a:t>*Statista. Skin Care: Market date &amp; Analysis 2023.</a:t>
            </a:r>
            <a:br>
              <a:rPr lang="en-IE" sz="700" dirty="0">
                <a:solidFill>
                  <a:srgbClr val="8D9196"/>
                </a:solidFill>
                <a:latin typeface="Gotham Book" pitchFamily="2" charset="0"/>
                <a:ea typeface="MS Gothic" panose="020B0609070205080204" pitchFamily="49" charset="-128"/>
                <a:cs typeface="Calibri"/>
              </a:rPr>
            </a:br>
            <a:r>
              <a:rPr lang="en-IE" sz="700" dirty="0">
                <a:solidFill>
                  <a:srgbClr val="8D9196"/>
                </a:solidFill>
                <a:latin typeface="Gotham Book" pitchFamily="2" charset="0"/>
                <a:ea typeface="MS Gothic" panose="020B0609070205080204" pitchFamily="49" charset="-128"/>
                <a:cs typeface="Calibri"/>
              </a:rPr>
              <a:t>** World Health Organization - Fact sheet - Ageing and health 2022.</a:t>
            </a:r>
            <a:br>
              <a:rPr lang="en-IE" sz="700" dirty="0">
                <a:solidFill>
                  <a:srgbClr val="8D9196"/>
                </a:solidFill>
                <a:latin typeface="Gotham Book" pitchFamily="2" charset="0"/>
                <a:ea typeface="MS Gothic" panose="020B0609070205080204" pitchFamily="49" charset="-128"/>
                <a:cs typeface="Calibri"/>
              </a:rPr>
            </a:br>
            <a:r>
              <a:rPr lang="en-IE" sz="700" dirty="0">
                <a:solidFill>
                  <a:srgbClr val="8D9196"/>
                </a:solidFill>
                <a:latin typeface="Gotham Book" pitchFamily="2" charset="0"/>
                <a:ea typeface="MS Gothic" panose="020B0609070205080204" pitchFamily="49" charset="-128"/>
                <a:cs typeface="Calibri"/>
              </a:rPr>
              <a:t>***Skincare Market - Global Industry Analysis, Size, Share, Growth, Trends, Regional Outlook, and Forecast 2023-2032.</a:t>
            </a:r>
            <a:endParaRPr lang="en-GB" sz="700" dirty="0">
              <a:solidFill>
                <a:srgbClr val="8D9196"/>
              </a:solidFill>
              <a:latin typeface="Gotham Book" pitchFamily="2" charset="0"/>
              <a:ea typeface="MS Gothic" panose="020B0609070205080204" pitchFamily="49" charset="-128"/>
              <a:cs typeface="Calibri"/>
            </a:endParaRPr>
          </a:p>
          <a:p>
            <a:endParaRPr lang="en-GB" sz="700" dirty="0">
              <a:solidFill>
                <a:srgbClr val="8D9196"/>
              </a:solidFill>
              <a:latin typeface="Gotham Book" pitchFamily="2" charset="0"/>
              <a:ea typeface="MS Gothic" panose="020B0609070205080204" pitchFamily="49" charset="-128"/>
              <a:cs typeface="Calibri"/>
            </a:endParaRPr>
          </a:p>
          <a:p>
            <a:endParaRPr lang="en-US" sz="700" dirty="0">
              <a:solidFill>
                <a:srgbClr val="8D9196"/>
              </a:solidFill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383653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ubtitle 7">
            <a:extLst>
              <a:ext uri="{FF2B5EF4-FFF2-40B4-BE49-F238E27FC236}">
                <a16:creationId xmlns:a16="http://schemas.microsoft.com/office/drawing/2014/main" id="{C94917D8-24D8-7828-09E9-62104530E003}"/>
              </a:ext>
            </a:extLst>
          </p:cNvPr>
          <p:cNvSpPr txBox="1">
            <a:spLocks/>
          </p:cNvSpPr>
          <p:nvPr/>
        </p:nvSpPr>
        <p:spPr>
          <a:xfrm>
            <a:off x="481013" y="3752849"/>
            <a:ext cx="3603970" cy="24526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cap="all" dirty="0" err="1">
                <a:latin typeface="MS Mincho" panose="02020609040205080304" pitchFamily="49" charset="-128"/>
                <a:ea typeface="+mj-ea"/>
                <a:cs typeface="+mj-cs"/>
              </a:rPr>
              <a:t>Alavida</a:t>
            </a:r>
            <a:r>
              <a:rPr lang="en-US" sz="3600" cap="all" dirty="0">
                <a:latin typeface="MS Mincho" panose="02020609040205080304" pitchFamily="49" charset="-128"/>
                <a:ea typeface="+mj-ea"/>
                <a:cs typeface="+mj-cs"/>
              </a:rPr>
              <a:t> REGENERATING SYSTEM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AEB6B84-BEB7-06EC-62F7-00DC30278E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214617" cy="6857999"/>
          </a:xfrm>
          <a:prstGeom prst="rect">
            <a:avLst/>
          </a:prstGeom>
        </p:spPr>
      </p:pic>
      <p:sp>
        <p:nvSpPr>
          <p:cNvPr id="12" name="Subtitle 7">
            <a:extLst>
              <a:ext uri="{FF2B5EF4-FFF2-40B4-BE49-F238E27FC236}">
                <a16:creationId xmlns:a16="http://schemas.microsoft.com/office/drawing/2014/main" id="{698585D2-D244-8BB3-C554-052C54F86DA8}"/>
              </a:ext>
            </a:extLst>
          </p:cNvPr>
          <p:cNvSpPr txBox="1">
            <a:spLocks/>
          </p:cNvSpPr>
          <p:nvPr/>
        </p:nvSpPr>
        <p:spPr>
          <a:xfrm>
            <a:off x="2489002" y="1674451"/>
            <a:ext cx="1930598" cy="1348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ja-JP" altLang="en-US" sz="1400" dirty="0">
                <a:solidFill>
                  <a:srgbClr val="6ACCE0"/>
                </a:solidFill>
                <a:latin typeface="MS Mincho" panose="02020609040205080304" pitchFamily="49" charset="-128"/>
                <a:ea typeface="MS Mincho" panose="02020609040205080304" pitchFamily="49" charset="-128"/>
              </a:rPr>
              <a:t>アラビダ スキンケアが</a:t>
            </a:r>
            <a:r>
              <a:rPr lang="zh-TW" altLang="en-US" sz="1400" dirty="0">
                <a:solidFill>
                  <a:srgbClr val="6ACCE0"/>
                </a:solidFill>
                <a:latin typeface="MS Mincho" panose="02020609040205080304" pitchFamily="49" charset="-128"/>
                <a:ea typeface="MS Mincho" panose="02020609040205080304" pitchFamily="49" charset="-128"/>
              </a:rPr>
              <a:t>健</a:t>
            </a:r>
            <a:r>
              <a:rPr lang="ja-JP" altLang="en-US" sz="1400" dirty="0">
                <a:solidFill>
                  <a:srgbClr val="6ACCE0"/>
                </a:solidFill>
                <a:latin typeface="MS Mincho" panose="02020609040205080304" pitchFamily="49" charset="-128"/>
                <a:ea typeface="MS Mincho" panose="02020609040205080304" pitchFamily="49" charset="-128"/>
              </a:rPr>
              <a:t>やかな</a:t>
            </a:r>
            <a:r>
              <a:rPr lang="zh-TW" altLang="en-US" sz="1400" dirty="0">
                <a:solidFill>
                  <a:srgbClr val="6ACCE0"/>
                </a:solidFill>
                <a:latin typeface="MS Mincho" panose="02020609040205080304" pitchFamily="49" charset="-128"/>
                <a:ea typeface="MS Mincho" panose="02020609040205080304" pitchFamily="49" charset="-128"/>
              </a:rPr>
              <a:t>毎日</a:t>
            </a:r>
            <a:r>
              <a:rPr lang="ja-JP" altLang="en-US" sz="1400" dirty="0">
                <a:solidFill>
                  <a:srgbClr val="6ACCE0"/>
                </a:solidFill>
                <a:latin typeface="MS Mincho" panose="02020609040205080304" pitchFamily="49" charset="-128"/>
                <a:ea typeface="MS Mincho" panose="02020609040205080304" pitchFamily="49" charset="-128"/>
              </a:rPr>
              <a:t>と　　</a:t>
            </a:r>
            <a:r>
              <a:rPr lang="zh-TW" altLang="en-US" sz="1400" dirty="0">
                <a:solidFill>
                  <a:srgbClr val="6ACCE0"/>
                </a:solidFill>
                <a:latin typeface="MS Mincho" panose="02020609040205080304" pitchFamily="49" charset="-128"/>
                <a:ea typeface="MS Mincho" panose="02020609040205080304" pitchFamily="49" charset="-128"/>
              </a:rPr>
              <a:t>輝</a:t>
            </a:r>
            <a:r>
              <a:rPr lang="ja-JP" altLang="en-US" sz="1400" dirty="0">
                <a:solidFill>
                  <a:srgbClr val="6ACCE0"/>
                </a:solidFill>
                <a:latin typeface="MS Mincho" panose="02020609040205080304" pitchFamily="49" charset="-128"/>
                <a:ea typeface="MS Mincho" panose="02020609040205080304" pitchFamily="49" charset="-128"/>
              </a:rPr>
              <a:t>く</a:t>
            </a:r>
            <a:r>
              <a:rPr lang="zh-TW" altLang="en-US" sz="1400" dirty="0">
                <a:solidFill>
                  <a:srgbClr val="6ACCE0"/>
                </a:solidFill>
                <a:latin typeface="MS Mincho" panose="02020609040205080304" pitchFamily="49" charset="-128"/>
                <a:ea typeface="MS Mincho" panose="02020609040205080304" pitchFamily="49" charset="-128"/>
              </a:rPr>
              <a:t>美</a:t>
            </a:r>
            <a:r>
              <a:rPr lang="ja-JP" altLang="en-US" sz="1400" dirty="0">
                <a:solidFill>
                  <a:srgbClr val="6ACCE0"/>
                </a:solidFill>
                <a:latin typeface="MS Mincho" panose="02020609040205080304" pitchFamily="49" charset="-128"/>
                <a:ea typeface="MS Mincho" panose="02020609040205080304" pitchFamily="49" charset="-128"/>
              </a:rPr>
              <a:t>しさを</a:t>
            </a:r>
            <a:r>
              <a:rPr lang="zh-TW" altLang="en-US" sz="1400" dirty="0">
                <a:solidFill>
                  <a:srgbClr val="6ACCE0"/>
                </a:solidFill>
                <a:latin typeface="MS Mincho" panose="02020609040205080304" pitchFamily="49" charset="-128"/>
                <a:ea typeface="MS Mincho" panose="02020609040205080304" pitchFamily="49" charset="-128"/>
              </a:rPr>
              <a:t>応援</a:t>
            </a:r>
            <a:endParaRPr lang="en-US" sz="1400" dirty="0">
              <a:solidFill>
                <a:srgbClr val="6ACCE0"/>
              </a:solidFill>
              <a:latin typeface="MS Mincho" panose="02020609040205080304" pitchFamily="49" charset="-128"/>
              <a:ea typeface="MS Mincho" panose="02020609040205080304" pitchFamily="49" charset="-128"/>
            </a:endParaRPr>
          </a:p>
        </p:txBody>
      </p:sp>
      <p:sp>
        <p:nvSpPr>
          <p:cNvPr id="5" name="Subtitle 7">
            <a:extLst>
              <a:ext uri="{FF2B5EF4-FFF2-40B4-BE49-F238E27FC236}">
                <a16:creationId xmlns:a16="http://schemas.microsoft.com/office/drawing/2014/main" id="{18144FE8-678D-8EF9-F8FD-2168BEA914C8}"/>
              </a:ext>
            </a:extLst>
          </p:cNvPr>
          <p:cNvSpPr txBox="1">
            <a:spLocks/>
          </p:cNvSpPr>
          <p:nvPr/>
        </p:nvSpPr>
        <p:spPr>
          <a:xfrm>
            <a:off x="1247492" y="3659724"/>
            <a:ext cx="1918601" cy="14947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ja-JP" altLang="en-US" sz="1400" dirty="0">
                <a:solidFill>
                  <a:srgbClr val="6ACCE0"/>
                </a:solidFill>
                <a:latin typeface="MS Mincho" panose="02020609040205080304" pitchFamily="49" charset="-128"/>
                <a:ea typeface="MS Mincho" panose="02020609040205080304" pitchFamily="49" charset="-128"/>
              </a:rPr>
              <a:t>いつでも</a:t>
            </a:r>
            <a:r>
              <a:rPr lang="zh-TW" altLang="en-US" sz="1400" dirty="0">
                <a:solidFill>
                  <a:srgbClr val="6ACCE0"/>
                </a:solidFill>
                <a:latin typeface="MS Mincho" panose="02020609040205080304" pitchFamily="49" charset="-128"/>
                <a:ea typeface="MS Mincho" panose="02020609040205080304" pitchFamily="49" charset="-128"/>
              </a:rPr>
              <a:t>若々</a:t>
            </a:r>
            <a:r>
              <a:rPr lang="ja-JP" altLang="en-US" sz="1400" dirty="0">
                <a:solidFill>
                  <a:srgbClr val="6ACCE0"/>
                </a:solidFill>
                <a:latin typeface="MS Mincho" panose="02020609040205080304" pitchFamily="49" charset="-128"/>
                <a:ea typeface="MS Mincho" panose="02020609040205080304" pitchFamily="49" charset="-128"/>
              </a:rPr>
              <a:t>しく　</a:t>
            </a:r>
            <a:r>
              <a:rPr lang="zh-TW" altLang="en-US" sz="1400" dirty="0">
                <a:solidFill>
                  <a:srgbClr val="6ACCE0"/>
                </a:solidFill>
                <a:latin typeface="MS Mincho" panose="02020609040205080304" pitchFamily="49" charset="-128"/>
                <a:ea typeface="MS Mincho" panose="02020609040205080304" pitchFamily="49" charset="-128"/>
              </a:rPr>
              <a:t>輝</a:t>
            </a:r>
            <a:r>
              <a:rPr lang="ja-JP" altLang="en-US" sz="1400" dirty="0">
                <a:solidFill>
                  <a:srgbClr val="6ACCE0"/>
                </a:solidFill>
                <a:latin typeface="MS Mincho" panose="02020609040205080304" pitchFamily="49" charset="-128"/>
                <a:ea typeface="MS Mincho" panose="02020609040205080304" pitchFamily="49" charset="-128"/>
              </a:rPr>
              <a:t>いていたい</a:t>
            </a:r>
            <a:br>
              <a:rPr lang="en-IE" altLang="ja-JP" sz="1400" dirty="0">
                <a:solidFill>
                  <a:srgbClr val="6ACCE0"/>
                </a:solidFill>
                <a:latin typeface="MS Mincho" panose="02020609040205080304" pitchFamily="49" charset="-128"/>
                <a:ea typeface="MS Mincho" panose="02020609040205080304" pitchFamily="49" charset="-128"/>
              </a:rPr>
            </a:br>
            <a:r>
              <a:rPr lang="zh-TW" altLang="en-US" sz="1400" dirty="0">
                <a:solidFill>
                  <a:srgbClr val="6ACCE0"/>
                </a:solidFill>
                <a:latin typeface="MS Mincho" panose="02020609040205080304" pitchFamily="49" charset="-128"/>
                <a:ea typeface="MS Mincho" panose="02020609040205080304" pitchFamily="49" charset="-128"/>
              </a:rPr>
              <a:t>美</a:t>
            </a:r>
            <a:r>
              <a:rPr lang="ja-JP" altLang="en-US" sz="1400" dirty="0">
                <a:solidFill>
                  <a:srgbClr val="6ACCE0"/>
                </a:solidFill>
                <a:latin typeface="MS Mincho" panose="02020609040205080304" pitchFamily="49" charset="-128"/>
                <a:ea typeface="MS Mincho" panose="02020609040205080304" pitchFamily="49" charset="-128"/>
              </a:rPr>
              <a:t>しくありたい</a:t>
            </a:r>
            <a:br>
              <a:rPr lang="en-IE" altLang="ja-JP" sz="1400" dirty="0">
                <a:solidFill>
                  <a:srgbClr val="6ACCE0"/>
                </a:solidFill>
                <a:latin typeface="MS Mincho" panose="02020609040205080304" pitchFamily="49" charset="-128"/>
                <a:ea typeface="MS Mincho" panose="02020609040205080304" pitchFamily="49" charset="-128"/>
              </a:rPr>
            </a:br>
            <a:r>
              <a:rPr lang="ja-JP" altLang="en-US" sz="1400" dirty="0">
                <a:solidFill>
                  <a:srgbClr val="6ACCE0"/>
                </a:solidFill>
                <a:latin typeface="MS Mincho" panose="02020609040205080304" pitchFamily="49" charset="-128"/>
                <a:ea typeface="MS Mincho" panose="02020609040205080304" pitchFamily="49" charset="-128"/>
              </a:rPr>
              <a:t>すべての</a:t>
            </a:r>
            <a:r>
              <a:rPr lang="zh-TW" altLang="en-US" sz="1400" dirty="0">
                <a:solidFill>
                  <a:srgbClr val="6ACCE0"/>
                </a:solidFill>
                <a:latin typeface="MS Mincho" panose="02020609040205080304" pitchFamily="49" charset="-128"/>
                <a:ea typeface="MS Mincho" panose="02020609040205080304" pitchFamily="49" charset="-128"/>
              </a:rPr>
              <a:t>人</a:t>
            </a:r>
            <a:r>
              <a:rPr lang="ja-JP" altLang="en-US" sz="1400" dirty="0">
                <a:solidFill>
                  <a:srgbClr val="6ACCE0"/>
                </a:solidFill>
                <a:latin typeface="MS Mincho" panose="02020609040205080304" pitchFamily="49" charset="-128"/>
                <a:ea typeface="MS Mincho" panose="02020609040205080304" pitchFamily="49" charset="-128"/>
              </a:rPr>
              <a:t>に</a:t>
            </a:r>
            <a:endParaRPr lang="en-US" sz="1400" dirty="0">
              <a:solidFill>
                <a:srgbClr val="6ACCE0"/>
              </a:solidFill>
              <a:latin typeface="MS Mincho" panose="02020609040205080304" pitchFamily="49" charset="-128"/>
              <a:ea typeface="MS Mincho" panose="02020609040205080304" pitchFamily="49" charset="-128"/>
            </a:endParaRPr>
          </a:p>
        </p:txBody>
      </p:sp>
      <p:sp>
        <p:nvSpPr>
          <p:cNvPr id="6" name="Subtitle 7">
            <a:extLst>
              <a:ext uri="{FF2B5EF4-FFF2-40B4-BE49-F238E27FC236}">
                <a16:creationId xmlns:a16="http://schemas.microsoft.com/office/drawing/2014/main" id="{00D10108-D21E-3E66-F20E-92EE83CA664C}"/>
              </a:ext>
            </a:extLst>
          </p:cNvPr>
          <p:cNvSpPr txBox="1">
            <a:spLocks/>
          </p:cNvSpPr>
          <p:nvPr/>
        </p:nvSpPr>
        <p:spPr>
          <a:xfrm>
            <a:off x="3850847" y="3930026"/>
            <a:ext cx="1487568" cy="11504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zh-TW" altLang="en-US" sz="1400" dirty="0">
                <a:solidFill>
                  <a:srgbClr val="6ACCE0"/>
                </a:solidFill>
                <a:latin typeface="MS Mincho" panose="02020609040205080304" pitchFamily="49" charset="-128"/>
                <a:ea typeface="MS Mincho" panose="02020609040205080304" pitchFamily="49" charset="-128"/>
              </a:rPr>
              <a:t>自然</a:t>
            </a:r>
            <a:r>
              <a:rPr lang="ja-JP" altLang="en-US" sz="1400" dirty="0">
                <a:solidFill>
                  <a:srgbClr val="6ACCE0"/>
                </a:solidFill>
                <a:latin typeface="MS Mincho" panose="02020609040205080304" pitchFamily="49" charset="-128"/>
                <a:ea typeface="MS Mincho" panose="02020609040205080304" pitchFamily="49" charset="-128"/>
              </a:rPr>
              <a:t>と</a:t>
            </a:r>
            <a:r>
              <a:rPr lang="zh-TW" altLang="en-US" sz="1400" dirty="0">
                <a:solidFill>
                  <a:srgbClr val="6ACCE0"/>
                </a:solidFill>
                <a:latin typeface="MS Mincho" panose="02020609040205080304" pitchFamily="49" charset="-128"/>
                <a:ea typeface="MS Mincho" panose="02020609040205080304" pitchFamily="49" charset="-128"/>
              </a:rPr>
              <a:t>科学</a:t>
            </a:r>
            <a:r>
              <a:rPr lang="ja-JP" altLang="en-US" sz="1400" dirty="0">
                <a:solidFill>
                  <a:srgbClr val="6ACCE0"/>
                </a:solidFill>
                <a:latin typeface="MS Mincho" panose="02020609040205080304" pitchFamily="49" charset="-128"/>
                <a:ea typeface="MS Mincho" panose="02020609040205080304" pitchFamily="49" charset="-128"/>
              </a:rPr>
              <a:t>を　</a:t>
            </a:r>
            <a:r>
              <a:rPr lang="zh-TW" altLang="en-US" sz="1400" dirty="0">
                <a:solidFill>
                  <a:srgbClr val="6ACCE0"/>
                </a:solidFill>
                <a:latin typeface="MS Mincho" panose="02020609040205080304" pitchFamily="49" charset="-128"/>
                <a:ea typeface="MS Mincho" panose="02020609040205080304" pitchFamily="49" charset="-128"/>
              </a:rPr>
              <a:t>融合</a:t>
            </a:r>
            <a:r>
              <a:rPr lang="ja-JP" altLang="en-US" sz="1400" dirty="0">
                <a:solidFill>
                  <a:srgbClr val="6ACCE0"/>
                </a:solidFill>
                <a:latin typeface="MS Mincho" panose="02020609040205080304" pitchFamily="49" charset="-128"/>
                <a:ea typeface="MS Mincho" panose="02020609040205080304" pitchFamily="49" charset="-128"/>
              </a:rPr>
              <a:t>した　　　　スキンケア</a:t>
            </a:r>
            <a:br>
              <a:rPr lang="en-IE" altLang="ja-JP" sz="1400" dirty="0">
                <a:solidFill>
                  <a:srgbClr val="6ACCE0"/>
                </a:solidFill>
                <a:latin typeface="MS Mincho" panose="02020609040205080304" pitchFamily="49" charset="-128"/>
                <a:ea typeface="MS Mincho" panose="02020609040205080304" pitchFamily="49" charset="-128"/>
              </a:rPr>
            </a:br>
            <a:r>
              <a:rPr lang="ja-JP" altLang="en-US" sz="1400" dirty="0">
                <a:solidFill>
                  <a:srgbClr val="6ACCE0"/>
                </a:solidFill>
                <a:latin typeface="MS Mincho" panose="02020609040205080304" pitchFamily="49" charset="-128"/>
                <a:ea typeface="MS Mincho" panose="02020609040205080304" pitchFamily="49" charset="-128"/>
              </a:rPr>
              <a:t>ソリューション</a:t>
            </a:r>
            <a:endParaRPr lang="en-US" sz="1400" dirty="0">
              <a:solidFill>
                <a:srgbClr val="6ACCE0"/>
              </a:solidFill>
              <a:latin typeface="MS Mincho" panose="02020609040205080304" pitchFamily="49" charset="-128"/>
              <a:ea typeface="MS Mincho" panose="02020609040205080304" pitchFamily="49" charset="-128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CCD98EC-83B2-CAFF-4DBC-22FB14ED0768}"/>
              </a:ext>
            </a:extLst>
          </p:cNvPr>
          <p:cNvSpPr/>
          <p:nvPr/>
        </p:nvSpPr>
        <p:spPr>
          <a:xfrm>
            <a:off x="2329048" y="1108414"/>
            <a:ext cx="2143328" cy="2143328"/>
          </a:xfrm>
          <a:prstGeom prst="ellipse">
            <a:avLst/>
          </a:prstGeom>
          <a:noFill/>
          <a:ln>
            <a:solidFill>
              <a:srgbClr val="6ACCE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5C7C4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107F29B-A9A9-8BA2-CC9E-A25EAC5BD4CA}"/>
              </a:ext>
            </a:extLst>
          </p:cNvPr>
          <p:cNvSpPr/>
          <p:nvPr/>
        </p:nvSpPr>
        <p:spPr>
          <a:xfrm>
            <a:off x="3522967" y="3124903"/>
            <a:ext cx="2143328" cy="2143328"/>
          </a:xfrm>
          <a:prstGeom prst="ellipse">
            <a:avLst/>
          </a:prstGeom>
          <a:noFill/>
          <a:ln>
            <a:solidFill>
              <a:srgbClr val="6ACCE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5C7C4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8115A26-B13E-AEEE-97E9-B663F11B41BF}"/>
              </a:ext>
            </a:extLst>
          </p:cNvPr>
          <p:cNvSpPr/>
          <p:nvPr/>
        </p:nvSpPr>
        <p:spPr>
          <a:xfrm>
            <a:off x="1135128" y="3107905"/>
            <a:ext cx="2143328" cy="2143328"/>
          </a:xfrm>
          <a:prstGeom prst="ellipse">
            <a:avLst/>
          </a:prstGeom>
          <a:noFill/>
          <a:ln>
            <a:solidFill>
              <a:srgbClr val="6ACCE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5C7C4"/>
              </a:solidFill>
            </a:endParaRPr>
          </a:p>
        </p:txBody>
      </p:sp>
      <p:pic>
        <p:nvPicPr>
          <p:cNvPr id="10" name="Picture 9" descr="A pair of blue water drops&#10;&#10;Description automatically generated">
            <a:extLst>
              <a:ext uri="{FF2B5EF4-FFF2-40B4-BE49-F238E27FC236}">
                <a16:creationId xmlns:a16="http://schemas.microsoft.com/office/drawing/2014/main" id="{446E30D7-AC7C-8E3C-D1B7-7C4EDC46A6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1245" y="1535135"/>
            <a:ext cx="898934" cy="285376"/>
          </a:xfrm>
          <a:prstGeom prst="rect">
            <a:avLst/>
          </a:prstGeom>
        </p:spPr>
      </p:pic>
      <p:pic>
        <p:nvPicPr>
          <p:cNvPr id="16" name="Picture 15" descr="A blue and white logo&#10;&#10;Description automatically generated">
            <a:extLst>
              <a:ext uri="{FF2B5EF4-FFF2-40B4-BE49-F238E27FC236}">
                <a16:creationId xmlns:a16="http://schemas.microsoft.com/office/drawing/2014/main" id="{4E53A005-B7E2-7E97-3DC4-1775D9F88A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984" y="3338434"/>
            <a:ext cx="563617" cy="563617"/>
          </a:xfrm>
          <a:prstGeom prst="rect">
            <a:avLst/>
          </a:prstGeom>
        </p:spPr>
      </p:pic>
      <p:pic>
        <p:nvPicPr>
          <p:cNvPr id="18" name="Picture 17" descr="A blue line drawing of a person's face&#10;&#10;Description automatically generated">
            <a:extLst>
              <a:ext uri="{FF2B5EF4-FFF2-40B4-BE49-F238E27FC236}">
                <a16:creationId xmlns:a16="http://schemas.microsoft.com/office/drawing/2014/main" id="{D8E5D590-E4FD-3414-B8A2-E08C7FDADD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823" y="3403767"/>
            <a:ext cx="563617" cy="563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3610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527C201D-73CD-CBC8-AEED-A6181242DF6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02541848"/>
              </p:ext>
            </p:extLst>
          </p:nvPr>
        </p:nvGraphicFramePr>
        <p:xfrm>
          <a:off x="1158240" y="1368395"/>
          <a:ext cx="9861550" cy="42872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82670">
                  <a:extLst>
                    <a:ext uri="{9D8B030D-6E8A-4147-A177-3AD203B41FA5}">
                      <a16:colId xmlns:a16="http://schemas.microsoft.com/office/drawing/2014/main" val="1302656012"/>
                    </a:ext>
                  </a:extLst>
                </a:gridCol>
                <a:gridCol w="1727200">
                  <a:extLst>
                    <a:ext uri="{9D8B030D-6E8A-4147-A177-3AD203B41FA5}">
                      <a16:colId xmlns:a16="http://schemas.microsoft.com/office/drawing/2014/main" val="1347983763"/>
                    </a:ext>
                  </a:extLst>
                </a:gridCol>
                <a:gridCol w="1493520">
                  <a:extLst>
                    <a:ext uri="{9D8B030D-6E8A-4147-A177-3AD203B41FA5}">
                      <a16:colId xmlns:a16="http://schemas.microsoft.com/office/drawing/2014/main" val="2404982417"/>
                    </a:ext>
                  </a:extLst>
                </a:gridCol>
                <a:gridCol w="1564640">
                  <a:extLst>
                    <a:ext uri="{9D8B030D-6E8A-4147-A177-3AD203B41FA5}">
                      <a16:colId xmlns:a16="http://schemas.microsoft.com/office/drawing/2014/main" val="1013729886"/>
                    </a:ext>
                  </a:extLst>
                </a:gridCol>
                <a:gridCol w="1493520">
                  <a:extLst>
                    <a:ext uri="{9D8B030D-6E8A-4147-A177-3AD203B41FA5}">
                      <a16:colId xmlns:a16="http://schemas.microsoft.com/office/drawing/2014/main" val="1805900903"/>
                    </a:ext>
                  </a:extLst>
                </a:gridCol>
              </a:tblGrid>
              <a:tr h="607695"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800" b="0" i="0">
                          <a:solidFill>
                            <a:schemeClr val="bg1"/>
                          </a:solidFill>
                          <a:latin typeface="MS Gothic" panose="020B0609070205080204" pitchFamily="49" charset="-128"/>
                          <a:ea typeface="MS Gothic" panose="020B0609070205080204" pitchFamily="49" charset="-128"/>
                        </a:rPr>
                        <a:t>ブランドパートナー</a:t>
                      </a:r>
                      <a:endParaRPr lang="en-GB" sz="1800" b="0" i="0" u="none" dirty="0">
                        <a:solidFill>
                          <a:srgbClr val="8D9196"/>
                        </a:solidFill>
                        <a:effectLst/>
                        <a:latin typeface="MS Gothic" panose="020B0609070205080204" pitchFamily="49" charset="-128"/>
                        <a:ea typeface="MS Gothic" panose="020B0609070205080204" pitchFamily="49" charset="-128"/>
                      </a:endParaRPr>
                    </a:p>
                  </a:txBody>
                  <a:tcPr anchor="ctr">
                    <a:solidFill>
                      <a:srgbClr val="10CADF">
                        <a:alpha val="6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ase"/>
                      <a:endParaRPr lang="en-GB" sz="1200" b="0" i="0" u="none" dirty="0">
                        <a:solidFill>
                          <a:srgbClr val="8D9196"/>
                        </a:solidFill>
                        <a:effectLst/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sz="1200" b="0" i="0" u="none" dirty="0">
                        <a:solidFill>
                          <a:srgbClr val="8D9196"/>
                        </a:solidFill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GB" sz="1200" b="0" i="0" u="none" strike="noStrike" noProof="0" dirty="0">
                        <a:solidFill>
                          <a:srgbClr val="8D9196"/>
                        </a:solidFill>
                        <a:effectLst/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ase"/>
                      <a:endParaRPr lang="en-GB" sz="1200" b="0" i="0" u="none" dirty="0">
                        <a:solidFill>
                          <a:srgbClr val="8D9196"/>
                        </a:solidFill>
                        <a:effectLst/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2760971"/>
                  </a:ext>
                </a:extLst>
              </a:tr>
              <a:tr h="60769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b="0" i="0" u="none" dirty="0">
                        <a:solidFill>
                          <a:srgbClr val="8D9196"/>
                        </a:solidFill>
                        <a:effectLst/>
                        <a:latin typeface="MS Gothic" panose="020B0609070205080204" pitchFamily="49" charset="-128"/>
                      </a:endParaRPr>
                    </a:p>
                  </a:txBody>
                  <a:tcPr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altLang="ja-JP" sz="1200" b="0" i="0" u="none" dirty="0">
                          <a:solidFill>
                            <a:srgbClr val="8D9196"/>
                          </a:solidFill>
                          <a:effectLst/>
                          <a:latin typeface="MS Gothic" panose="020B0609070205080204" pitchFamily="49" charset="-128"/>
                          <a:ea typeface="MS Gothic" panose="020B0609070205080204" pitchFamily="49" charset="-128"/>
                        </a:rPr>
                        <a:t>US</a:t>
                      </a:r>
                      <a:r>
                        <a:rPr lang="ja-JP" altLang="en-US" sz="1200" b="0" i="0" u="none" dirty="0">
                          <a:solidFill>
                            <a:srgbClr val="8D9196"/>
                          </a:solidFill>
                          <a:effectLst/>
                          <a:latin typeface="MS Gothic" panose="020B0609070205080204" pitchFamily="49" charset="-128"/>
                          <a:ea typeface="MS Gothic" panose="020B0609070205080204" pitchFamily="49" charset="-128"/>
                        </a:rPr>
                        <a:t>ドル</a:t>
                      </a:r>
                      <a:endParaRPr lang="en-GB" altLang="ja-JP" sz="1200" b="0" i="0" u="none" dirty="0">
                        <a:solidFill>
                          <a:srgbClr val="8D9196"/>
                        </a:solidFill>
                        <a:effectLst/>
                        <a:latin typeface="MS Gothic" panose="020B0609070205080204" pitchFamily="49" charset="-128"/>
                        <a:ea typeface="MS Gothic" panose="020B0609070205080204" pitchFamily="49" charset="-128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ja-JP" altLang="en-US" sz="1200" b="0" i="0" u="none" strike="noStrike" kern="1200" dirty="0">
                          <a:solidFill>
                            <a:srgbClr val="8D9196"/>
                          </a:solidFill>
                          <a:effectLst/>
                          <a:latin typeface="MS Gothic" panose="020B0609070205080204" pitchFamily="49" charset="-128"/>
                          <a:ea typeface="MS Gothic" panose="020B0609070205080204" pitchFamily="49" charset="-128"/>
                          <a:cs typeface="+mn-cs"/>
                        </a:rPr>
                        <a:t>日本円</a:t>
                      </a:r>
                      <a:endParaRPr lang="en-US" altLang="ja-JP" sz="1200" b="0" i="0" u="none" dirty="0">
                        <a:solidFill>
                          <a:srgbClr val="8D9196"/>
                        </a:solidFill>
                        <a:latin typeface="MS Gothic" panose="020B0609070205080204" pitchFamily="49" charset="-128"/>
                        <a:ea typeface="MS Gothic" panose="020B0609070205080204" pitchFamily="49" charset="-128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ja-JP" altLang="en-US" sz="1200" b="0" i="0" u="none" strike="noStrike" kern="1200" dirty="0">
                          <a:solidFill>
                            <a:srgbClr val="8D9196"/>
                          </a:solidFill>
                          <a:effectLst/>
                          <a:latin typeface="MS Gothic" panose="020B0609070205080204" pitchFamily="49" charset="-128"/>
                          <a:ea typeface="MS Gothic" panose="020B0609070205080204" pitchFamily="49" charset="-128"/>
                          <a:cs typeface="+mn-cs"/>
                        </a:rPr>
                        <a:t>ユーロ</a:t>
                      </a:r>
                      <a:endParaRPr lang="en-US" altLang="ja-JP" sz="1200" b="0" i="0" u="none" dirty="0">
                        <a:solidFill>
                          <a:srgbClr val="8D9196"/>
                        </a:solidFill>
                        <a:latin typeface="MS Gothic" panose="020B0609070205080204" pitchFamily="49" charset="-128"/>
                        <a:ea typeface="MS Gothic" panose="020B0609070205080204" pitchFamily="49" charset="-128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200" b="0" i="0" u="none">
                          <a:solidFill>
                            <a:srgbClr val="8D9196"/>
                          </a:solidFill>
                          <a:effectLst/>
                          <a:latin typeface="MS Gothic" panose="020B0609070205080204" pitchFamily="49" charset="-128"/>
                          <a:ea typeface="MS Gothic" panose="020B0609070205080204" pitchFamily="49" charset="-128"/>
                        </a:rPr>
                        <a:t>BV</a:t>
                      </a:r>
                      <a:endParaRPr lang="en-GB" sz="1200" b="0" i="0" u="none" dirty="0">
                        <a:solidFill>
                          <a:srgbClr val="8D9196"/>
                        </a:solidFill>
                        <a:effectLst/>
                        <a:latin typeface="MS Gothic" panose="020B0609070205080204" pitchFamily="49" charset="-128"/>
                        <a:ea typeface="MS Gothic" panose="020B0609070205080204" pitchFamily="49" charset="-128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0104967"/>
                  </a:ext>
                </a:extLst>
              </a:tr>
              <a:tr h="68072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200" b="0" i="0" u="none">
                          <a:solidFill>
                            <a:srgbClr val="8D9196"/>
                          </a:solidFill>
                          <a:effectLst/>
                          <a:latin typeface="MS Gothic" panose="020B0609070205080204" pitchFamily="49" charset="-128"/>
                          <a:ea typeface="MS Gothic" panose="020B0609070205080204" pitchFamily="49" charset="-128"/>
                        </a:rPr>
                        <a:t>アラビダ パッチ</a:t>
                      </a:r>
                      <a:endParaRPr lang="en-GB" sz="1200" b="0" i="0" u="none" dirty="0">
                        <a:solidFill>
                          <a:srgbClr val="8D9196"/>
                        </a:solidFill>
                        <a:effectLst/>
                        <a:latin typeface="MS Gothic" panose="020B0609070205080204" pitchFamily="49" charset="-128"/>
                        <a:ea typeface="MS Gothic" panose="020B0609070205080204" pitchFamily="49" charset="-128"/>
                      </a:endParaRP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tabLst/>
                      </a:pPr>
                      <a:r>
                        <a:rPr lang="en-GB" sz="1400" b="0" i="0" u="none" dirty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$69.95</a:t>
                      </a: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 u="none" strike="noStrike" noProof="0" dirty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¥9,130</a:t>
                      </a:r>
                      <a:endParaRPr lang="en-US" sz="1400" b="0" i="0" u="none" dirty="0">
                        <a:solidFill>
                          <a:srgbClr val="6ACCE0"/>
                        </a:solidFill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0" i="0" u="none" strike="noStrike" noProof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€66</a:t>
                      </a:r>
                      <a:endParaRPr lang="en-GB" sz="1400" b="0" i="0" u="none" strike="noStrike" noProof="0" dirty="0">
                        <a:solidFill>
                          <a:srgbClr val="6ACCE0"/>
                        </a:solidFill>
                        <a:effectLst/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400" b="0" i="0" u="none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55</a:t>
                      </a:r>
                      <a:endParaRPr lang="en-GB" sz="1400" b="0" i="0" u="none" dirty="0">
                        <a:solidFill>
                          <a:srgbClr val="6ACCE0"/>
                        </a:solidFill>
                        <a:effectLst/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8115457"/>
                  </a:ext>
                </a:extLst>
              </a:tr>
              <a:tr h="63182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200" b="0" i="0" u="none">
                          <a:solidFill>
                            <a:srgbClr val="8D9196"/>
                          </a:solidFill>
                          <a:effectLst/>
                          <a:latin typeface="MS Gothic" panose="020B0609070205080204" pitchFamily="49" charset="-128"/>
                          <a:ea typeface="MS Gothic" panose="020B0609070205080204" pitchFamily="49" charset="-128"/>
                        </a:rPr>
                        <a:t>デイリー リフレッシュ フェイシャル ネクター</a:t>
                      </a:r>
                      <a:endParaRPr lang="en-GB" sz="1200" b="0" i="0" u="none" dirty="0">
                        <a:solidFill>
                          <a:srgbClr val="8D9196"/>
                        </a:solidFill>
                        <a:effectLst/>
                        <a:latin typeface="MS Gothic" panose="020B0609070205080204" pitchFamily="49" charset="-128"/>
                        <a:ea typeface="MS Gothic" panose="020B0609070205080204" pitchFamily="49" charset="-128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400" b="0" i="0" u="none" dirty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$59.95</a:t>
                      </a: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 u="none" strike="noStrike" noProof="0" dirty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¥7,810</a:t>
                      </a:r>
                      <a:endParaRPr lang="en-US" sz="1400" b="0" i="0" u="none" dirty="0">
                        <a:solidFill>
                          <a:srgbClr val="6ACCE0"/>
                        </a:solidFill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 u="none" strike="noStrike" noProof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€57</a:t>
                      </a:r>
                      <a:endParaRPr lang="en-US" sz="1400" b="0" i="0" u="none" dirty="0">
                        <a:solidFill>
                          <a:srgbClr val="6ACCE0"/>
                        </a:solidFill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400" b="0" i="0" u="none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42</a:t>
                      </a:r>
                      <a:endParaRPr lang="en-GB" sz="1400" b="0" i="0" u="none" dirty="0">
                        <a:solidFill>
                          <a:srgbClr val="6ACCE0"/>
                        </a:solidFill>
                        <a:effectLst/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8258573"/>
                  </a:ext>
                </a:extLst>
              </a:tr>
              <a:tr h="56737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200" b="0" i="0" u="none">
                          <a:solidFill>
                            <a:srgbClr val="8D9196"/>
                          </a:solidFill>
                          <a:effectLst/>
                          <a:latin typeface="MS Gothic" panose="020B0609070205080204" pitchFamily="49" charset="-128"/>
                          <a:ea typeface="MS Gothic" panose="020B0609070205080204" pitchFamily="49" charset="-128"/>
                        </a:rPr>
                        <a:t>ナイトリー リストール フェイシャル クレメ</a:t>
                      </a:r>
                      <a:endParaRPr lang="en-GB" sz="1200" b="0" i="0" u="none" dirty="0">
                        <a:solidFill>
                          <a:srgbClr val="8D9196"/>
                        </a:solidFill>
                        <a:effectLst/>
                        <a:latin typeface="MS Gothic" panose="020B0609070205080204" pitchFamily="49" charset="-128"/>
                        <a:ea typeface="MS Gothic" panose="020B0609070205080204" pitchFamily="49" charset="-128"/>
                      </a:endParaRP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400" b="0" i="0" u="none" dirty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$79.95</a:t>
                      </a: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 u="none" strike="noStrike" noProof="0" dirty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¥10,500</a:t>
                      </a:r>
                      <a:endParaRPr lang="en-US" sz="1400" b="0" i="0" u="none" dirty="0">
                        <a:solidFill>
                          <a:srgbClr val="6ACCE0"/>
                        </a:solidFill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 u="none" strike="noStrike" noProof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€76</a:t>
                      </a:r>
                      <a:endParaRPr lang="en-US" sz="1400" b="0" i="0" u="none" dirty="0">
                        <a:solidFill>
                          <a:srgbClr val="6ACCE0"/>
                        </a:solidFill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400" b="0" i="0" u="none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55</a:t>
                      </a:r>
                      <a:endParaRPr lang="en-GB" sz="1400" b="0" i="0" u="none" dirty="0">
                        <a:solidFill>
                          <a:srgbClr val="6ACCE0"/>
                        </a:solidFill>
                        <a:effectLst/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7660039"/>
                  </a:ext>
                </a:extLst>
              </a:tr>
              <a:tr h="63309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200" b="0" i="0" u="none">
                          <a:solidFill>
                            <a:srgbClr val="8D9196"/>
                          </a:solidFill>
                          <a:effectLst/>
                          <a:latin typeface="MS Gothic" panose="020B0609070205080204" pitchFamily="49" charset="-128"/>
                          <a:ea typeface="MS Gothic" panose="020B0609070205080204" pitchFamily="49" charset="-128"/>
                        </a:rPr>
                        <a:t>リビーブ アイ クリーム</a:t>
                      </a:r>
                      <a:endParaRPr lang="en-US" sz="1200" b="0" i="0" u="none" dirty="0">
                        <a:solidFill>
                          <a:srgbClr val="8D9196"/>
                        </a:solidFill>
                        <a:latin typeface="MS Gothic" panose="020B0609070205080204" pitchFamily="49" charset="-128"/>
                        <a:ea typeface="MS Gothic" panose="020B0609070205080204" pitchFamily="49" charset="-128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400" b="0" i="0" u="none" dirty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$69.95</a:t>
                      </a: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 u="none" strike="noStrike" noProof="0" dirty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¥9,130</a:t>
                      </a:r>
                      <a:endParaRPr lang="en-US" sz="1400" b="0" i="0" u="none" dirty="0">
                        <a:solidFill>
                          <a:srgbClr val="6ACCE0"/>
                        </a:solidFill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0" i="0" u="none" strike="noStrike" noProof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€66</a:t>
                      </a:r>
                      <a:endParaRPr lang="en-GB" sz="1400" b="0" i="0" u="none" strike="noStrike" noProof="0" dirty="0">
                        <a:solidFill>
                          <a:srgbClr val="6ACCE0"/>
                        </a:solidFill>
                        <a:effectLst/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400" b="0" i="0" u="none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42</a:t>
                      </a:r>
                      <a:endParaRPr lang="en-GB" sz="1400" b="0" i="0" u="none" dirty="0">
                        <a:solidFill>
                          <a:srgbClr val="6ACCE0"/>
                        </a:solidFill>
                        <a:effectLst/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2356474"/>
                  </a:ext>
                </a:extLst>
              </a:tr>
              <a:tr h="5588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200" b="0" i="0" u="none" dirty="0">
                          <a:solidFill>
                            <a:srgbClr val="8D9196"/>
                          </a:solidFill>
                          <a:effectLst/>
                          <a:latin typeface="MS Gothic" panose="020B0609070205080204" pitchFamily="49" charset="-128"/>
                          <a:ea typeface="MS Gothic" panose="020B0609070205080204" pitchFamily="49" charset="-128"/>
                        </a:rPr>
                        <a:t>アラビダ トリオ</a:t>
                      </a:r>
                      <a:r>
                        <a:rPr lang="en-GB" altLang="zh-TW" sz="1200" b="0" i="0" u="none" baseline="30000" dirty="0">
                          <a:solidFill>
                            <a:srgbClr val="8D9196"/>
                          </a:solidFill>
                          <a:effectLst/>
                          <a:latin typeface="MS Gothic" panose="020B0609070205080204" pitchFamily="49" charset="-128"/>
                          <a:ea typeface="MS Gothic" panose="020B0609070205080204" pitchFamily="49" charset="-128"/>
                        </a:rPr>
                        <a:t>*</a:t>
                      </a:r>
                      <a:endParaRPr lang="en-US" sz="1200" b="0" i="0" u="none" baseline="30000" dirty="0">
                        <a:solidFill>
                          <a:srgbClr val="8D9196"/>
                        </a:solidFill>
                        <a:latin typeface="MS Gothic" panose="020B0609070205080204" pitchFamily="49" charset="-128"/>
                        <a:ea typeface="MS Gothic" panose="020B0609070205080204" pitchFamily="49" charset="-128"/>
                      </a:endParaRP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  <a:tabLst>
                          <a:tab pos="1073150" algn="r"/>
                        </a:tabLst>
                      </a:pPr>
                      <a:r>
                        <a:rPr lang="en-GB" sz="1400" b="0" i="0" u="none" strike="noStrike" noProof="0" dirty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$149.95</a:t>
                      </a:r>
                      <a:endParaRPr lang="en-US" sz="1400" b="0" i="0" u="none" dirty="0">
                        <a:solidFill>
                          <a:srgbClr val="6ACCE0"/>
                        </a:solidFill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 u="none" strike="noStrike" noProof="0" dirty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¥19,580</a:t>
                      </a:r>
                      <a:endParaRPr lang="en-US" sz="1400" b="0" i="0" u="none" dirty="0">
                        <a:solidFill>
                          <a:srgbClr val="6ACCE0"/>
                        </a:solidFill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 u="none" strike="noStrike" noProof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€142</a:t>
                      </a:r>
                      <a:endParaRPr lang="en-GB" sz="1400" b="0" i="0" u="none" strike="noStrike" noProof="0" dirty="0">
                        <a:solidFill>
                          <a:srgbClr val="6ACCE0"/>
                        </a:solidFill>
                        <a:effectLst/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 u="none" strike="noStrike" noProof="0" dirty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119</a:t>
                      </a:r>
                      <a:endParaRPr lang="en-US" sz="1400" b="0" i="0" u="none" dirty="0">
                        <a:solidFill>
                          <a:srgbClr val="6ACCE0"/>
                        </a:solidFill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0626115"/>
                  </a:ext>
                </a:extLst>
              </a:tr>
            </a:tbl>
          </a:graphicData>
        </a:graphic>
      </p:graphicFrame>
      <p:sp>
        <p:nvSpPr>
          <p:cNvPr id="5" name="Title 1">
            <a:extLst>
              <a:ext uri="{FF2B5EF4-FFF2-40B4-BE49-F238E27FC236}">
                <a16:creationId xmlns:a16="http://schemas.microsoft.com/office/drawing/2014/main" id="{50C43A9B-A6A1-8786-0A63-D7D9DD0584DE}"/>
              </a:ext>
            </a:extLst>
          </p:cNvPr>
          <p:cNvSpPr txBox="1">
            <a:spLocks/>
          </p:cNvSpPr>
          <p:nvPr/>
        </p:nvSpPr>
        <p:spPr>
          <a:xfrm>
            <a:off x="598026" y="570791"/>
            <a:ext cx="10995949" cy="7976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3200" dirty="0">
                <a:solidFill>
                  <a:srgbClr val="9ADBE8"/>
                </a:solidFill>
                <a:latin typeface="MS Mincho" panose="02020609040205080304" pitchFamily="49" charset="-128"/>
                <a:ea typeface="MS Mincho" panose="02020609040205080304" pitchFamily="49" charset="-128"/>
              </a:rPr>
              <a:t>価格</a:t>
            </a:r>
            <a:endParaRPr lang="en-IE" sz="3200" dirty="0">
              <a:solidFill>
                <a:srgbClr val="9ADBE8"/>
              </a:solidFill>
              <a:latin typeface="MS Mincho" panose="02020609040205080304" pitchFamily="49" charset="-128"/>
              <a:ea typeface="MS Mincho" panose="02020609040205080304" pitchFamily="49" charset="-128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4DD9BD6-514E-EE3B-E5DD-87B225BE7A9E}"/>
              </a:ext>
            </a:extLst>
          </p:cNvPr>
          <p:cNvSpPr txBox="1"/>
          <p:nvPr/>
        </p:nvSpPr>
        <p:spPr>
          <a:xfrm>
            <a:off x="1158240" y="5773559"/>
            <a:ext cx="984758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100" dirty="0">
                <a:solidFill>
                  <a:srgbClr val="8D9196"/>
                </a:solidFill>
                <a:latin typeface="MS Mincho" panose="02020609040205080304" pitchFamily="49" charset="-128"/>
                <a:ea typeface="MS Mincho" panose="02020609040205080304" pitchFamily="49" charset="-128"/>
                <a:cs typeface="Calibri"/>
              </a:rPr>
              <a:t>*</a:t>
            </a:r>
            <a:r>
              <a:rPr lang="ja-JP" altLang="en-US" sz="1100" dirty="0">
                <a:solidFill>
                  <a:srgbClr val="8D9196"/>
                </a:solidFill>
                <a:latin typeface="MS Mincho" panose="02020609040205080304" pitchFamily="49" charset="-128"/>
                <a:ea typeface="MS Mincho" panose="02020609040205080304" pitchFamily="49" charset="-128"/>
                <a:cs typeface="Calibri"/>
              </a:rPr>
              <a:t>アラビダ トリオ：アラビダ パッチ、デイリー リフレッシュ フェイシャル ネクター、ナイトリー リストール フェイシャル クレメ。</a:t>
            </a:r>
          </a:p>
          <a:p>
            <a:r>
              <a:rPr lang="ja-JP" altLang="en-US" sz="1100" dirty="0">
                <a:solidFill>
                  <a:srgbClr val="8D9196"/>
                </a:solidFill>
                <a:latin typeface="MS Mincho" panose="02020609040205080304" pitchFamily="49" charset="-128"/>
                <a:ea typeface="MS Mincho" panose="02020609040205080304" pitchFamily="49" charset="-128"/>
                <a:cs typeface="Calibri"/>
              </a:rPr>
              <a:t>価格</a:t>
            </a:r>
            <a:r>
              <a:rPr lang="zh-TW" altLang="en-US" sz="1100" dirty="0">
                <a:solidFill>
                  <a:srgbClr val="8D9196"/>
                </a:solidFill>
                <a:latin typeface="MS Mincho" panose="02020609040205080304" pitchFamily="49" charset="-128"/>
                <a:ea typeface="MS Mincho" panose="02020609040205080304" pitchFamily="49" charset="-128"/>
                <a:cs typeface="Calibri"/>
              </a:rPr>
              <a:t>：</a:t>
            </a:r>
            <a:r>
              <a:rPr lang="en-IE" altLang="zh-TW" sz="1100" dirty="0">
                <a:solidFill>
                  <a:srgbClr val="8D9196"/>
                </a:solidFill>
                <a:latin typeface="MS Mincho" panose="02020609040205080304" pitchFamily="49" charset="-128"/>
                <a:ea typeface="MS Mincho" panose="02020609040205080304" pitchFamily="49" charset="-128"/>
                <a:cs typeface="Calibri"/>
              </a:rPr>
              <a:t>US</a:t>
            </a:r>
            <a:r>
              <a:rPr lang="ja-JP" altLang="en-US" sz="1100" dirty="0">
                <a:solidFill>
                  <a:srgbClr val="8D9196"/>
                </a:solidFill>
                <a:latin typeface="MS Mincho" panose="02020609040205080304" pitchFamily="49" charset="-128"/>
                <a:ea typeface="MS Mincho" panose="02020609040205080304" pitchFamily="49" charset="-128"/>
                <a:cs typeface="Calibri"/>
              </a:rPr>
              <a:t>ドルとユーロには</a:t>
            </a:r>
            <a:r>
              <a:rPr lang="zh-TW" altLang="en-US" sz="1100" dirty="0">
                <a:solidFill>
                  <a:srgbClr val="8D9196"/>
                </a:solidFill>
                <a:latin typeface="MS Mincho" panose="02020609040205080304" pitchFamily="49" charset="-128"/>
                <a:ea typeface="MS Mincho" panose="02020609040205080304" pitchFamily="49" charset="-128"/>
                <a:cs typeface="Calibri"/>
              </a:rPr>
              <a:t>税金</a:t>
            </a:r>
            <a:r>
              <a:rPr lang="ja-JP" altLang="en-US" sz="1100" dirty="0">
                <a:solidFill>
                  <a:srgbClr val="8D9196"/>
                </a:solidFill>
                <a:latin typeface="MS Mincho" panose="02020609040205080304" pitchFamily="49" charset="-128"/>
                <a:ea typeface="MS Mincho" panose="02020609040205080304" pitchFamily="49" charset="-128"/>
                <a:cs typeface="Calibri"/>
              </a:rPr>
              <a:t>と</a:t>
            </a:r>
            <a:r>
              <a:rPr lang="zh-TW" altLang="en-US" sz="1100" dirty="0">
                <a:solidFill>
                  <a:srgbClr val="8D9196"/>
                </a:solidFill>
                <a:latin typeface="MS Mincho" panose="02020609040205080304" pitchFamily="49" charset="-128"/>
                <a:ea typeface="MS Mincho" panose="02020609040205080304" pitchFamily="49" charset="-128"/>
                <a:cs typeface="Calibri"/>
              </a:rPr>
              <a:t>送料</a:t>
            </a:r>
            <a:r>
              <a:rPr lang="ja-JP" altLang="en-US" sz="1100" dirty="0">
                <a:solidFill>
                  <a:srgbClr val="8D9196"/>
                </a:solidFill>
                <a:latin typeface="MS Mincho" panose="02020609040205080304" pitchFamily="49" charset="-128"/>
                <a:ea typeface="MS Mincho" panose="02020609040205080304" pitchFamily="49" charset="-128"/>
                <a:cs typeface="Calibri"/>
              </a:rPr>
              <a:t>は</a:t>
            </a:r>
            <a:r>
              <a:rPr lang="zh-TW" altLang="en-US" sz="1100" dirty="0">
                <a:solidFill>
                  <a:srgbClr val="8D9196"/>
                </a:solidFill>
                <a:latin typeface="MS Mincho" panose="02020609040205080304" pitchFamily="49" charset="-128"/>
                <a:ea typeface="MS Mincho" panose="02020609040205080304" pitchFamily="49" charset="-128"/>
                <a:cs typeface="Calibri"/>
              </a:rPr>
              <a:t>含</a:t>
            </a:r>
            <a:r>
              <a:rPr lang="ja-JP" altLang="en-US" sz="1100" dirty="0">
                <a:solidFill>
                  <a:srgbClr val="8D9196"/>
                </a:solidFill>
                <a:latin typeface="MS Mincho" panose="02020609040205080304" pitchFamily="49" charset="-128"/>
                <a:ea typeface="MS Mincho" panose="02020609040205080304" pitchFamily="49" charset="-128"/>
                <a:cs typeface="Calibri"/>
              </a:rPr>
              <a:t>まれておりません。</a:t>
            </a:r>
            <a:r>
              <a:rPr lang="zh-TW" altLang="en-US" sz="1100" dirty="0">
                <a:solidFill>
                  <a:srgbClr val="8D9196"/>
                </a:solidFill>
                <a:latin typeface="MS Mincho" panose="02020609040205080304" pitchFamily="49" charset="-128"/>
                <a:ea typeface="MS Mincho" panose="02020609040205080304" pitchFamily="49" charset="-128"/>
                <a:cs typeface="Calibri"/>
              </a:rPr>
              <a:t>日本円</a:t>
            </a:r>
            <a:r>
              <a:rPr lang="ja-JP" altLang="en-US" sz="1100" dirty="0">
                <a:solidFill>
                  <a:srgbClr val="8D9196"/>
                </a:solidFill>
                <a:latin typeface="MS Mincho" panose="02020609040205080304" pitchFamily="49" charset="-128"/>
                <a:ea typeface="MS Mincho" panose="02020609040205080304" pitchFamily="49" charset="-128"/>
                <a:cs typeface="Calibri"/>
              </a:rPr>
              <a:t>は</a:t>
            </a:r>
            <a:r>
              <a:rPr lang="zh-TW" altLang="en-US" sz="1100" dirty="0">
                <a:solidFill>
                  <a:srgbClr val="8D9196"/>
                </a:solidFill>
                <a:latin typeface="MS Mincho" panose="02020609040205080304" pitchFamily="49" charset="-128"/>
                <a:ea typeface="MS Mincho" panose="02020609040205080304" pitchFamily="49" charset="-128"/>
                <a:cs typeface="Calibri"/>
              </a:rPr>
              <a:t>税込価格</a:t>
            </a:r>
            <a:r>
              <a:rPr lang="ja-JP" altLang="en-US" sz="1100" dirty="0">
                <a:solidFill>
                  <a:srgbClr val="8D9196"/>
                </a:solidFill>
                <a:latin typeface="MS Mincho" panose="02020609040205080304" pitchFamily="49" charset="-128"/>
                <a:ea typeface="MS Mincho" panose="02020609040205080304" pitchFamily="49" charset="-128"/>
                <a:cs typeface="Calibri"/>
              </a:rPr>
              <a:t>です。</a:t>
            </a:r>
            <a:endParaRPr lang="en-US" sz="1100" dirty="0">
              <a:solidFill>
                <a:srgbClr val="8D9196"/>
              </a:solidFill>
              <a:latin typeface="MS Mincho" panose="02020609040205080304" pitchFamily="49" charset="-128"/>
              <a:ea typeface="MS Mincho" panose="02020609040205080304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328286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527C201D-73CD-CBC8-AEED-A6181242DF6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06637034"/>
              </p:ext>
            </p:extLst>
          </p:nvPr>
        </p:nvGraphicFramePr>
        <p:xfrm>
          <a:off x="532694" y="1427376"/>
          <a:ext cx="11126616" cy="42872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93222">
                  <a:extLst>
                    <a:ext uri="{9D8B030D-6E8A-4147-A177-3AD203B41FA5}">
                      <a16:colId xmlns:a16="http://schemas.microsoft.com/office/drawing/2014/main" val="1302656012"/>
                    </a:ext>
                  </a:extLst>
                </a:gridCol>
                <a:gridCol w="1109886">
                  <a:extLst>
                    <a:ext uri="{9D8B030D-6E8A-4147-A177-3AD203B41FA5}">
                      <a16:colId xmlns:a16="http://schemas.microsoft.com/office/drawing/2014/main" val="1347983763"/>
                    </a:ext>
                  </a:extLst>
                </a:gridCol>
                <a:gridCol w="959726">
                  <a:extLst>
                    <a:ext uri="{9D8B030D-6E8A-4147-A177-3AD203B41FA5}">
                      <a16:colId xmlns:a16="http://schemas.microsoft.com/office/drawing/2014/main" val="2404982417"/>
                    </a:ext>
                  </a:extLst>
                </a:gridCol>
                <a:gridCol w="1005426">
                  <a:extLst>
                    <a:ext uri="{9D8B030D-6E8A-4147-A177-3AD203B41FA5}">
                      <a16:colId xmlns:a16="http://schemas.microsoft.com/office/drawing/2014/main" val="1013729886"/>
                    </a:ext>
                  </a:extLst>
                </a:gridCol>
                <a:gridCol w="959726">
                  <a:extLst>
                    <a:ext uri="{9D8B030D-6E8A-4147-A177-3AD203B41FA5}">
                      <a16:colId xmlns:a16="http://schemas.microsoft.com/office/drawing/2014/main" val="1805900903"/>
                    </a:ext>
                  </a:extLst>
                </a:gridCol>
                <a:gridCol w="959726">
                  <a:extLst>
                    <a:ext uri="{9D8B030D-6E8A-4147-A177-3AD203B41FA5}">
                      <a16:colId xmlns:a16="http://schemas.microsoft.com/office/drawing/2014/main" val="2952346279"/>
                    </a:ext>
                  </a:extLst>
                </a:gridCol>
                <a:gridCol w="959726">
                  <a:extLst>
                    <a:ext uri="{9D8B030D-6E8A-4147-A177-3AD203B41FA5}">
                      <a16:colId xmlns:a16="http://schemas.microsoft.com/office/drawing/2014/main" val="3865741092"/>
                    </a:ext>
                  </a:extLst>
                </a:gridCol>
                <a:gridCol w="959726">
                  <a:extLst>
                    <a:ext uri="{9D8B030D-6E8A-4147-A177-3AD203B41FA5}">
                      <a16:colId xmlns:a16="http://schemas.microsoft.com/office/drawing/2014/main" val="3006522897"/>
                    </a:ext>
                  </a:extLst>
                </a:gridCol>
                <a:gridCol w="959726">
                  <a:extLst>
                    <a:ext uri="{9D8B030D-6E8A-4147-A177-3AD203B41FA5}">
                      <a16:colId xmlns:a16="http://schemas.microsoft.com/office/drawing/2014/main" val="2125210851"/>
                    </a:ext>
                  </a:extLst>
                </a:gridCol>
                <a:gridCol w="959726">
                  <a:extLst>
                    <a:ext uri="{9D8B030D-6E8A-4147-A177-3AD203B41FA5}">
                      <a16:colId xmlns:a16="http://schemas.microsoft.com/office/drawing/2014/main" val="785749130"/>
                    </a:ext>
                  </a:extLst>
                </a:gridCol>
              </a:tblGrid>
              <a:tr h="60769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b="0" i="0" u="none" dirty="0">
                        <a:solidFill>
                          <a:srgbClr val="8D9196"/>
                        </a:solidFill>
                        <a:effectLst/>
                        <a:latin typeface="MS Gothic" panose="020B0609070205080204" pitchFamily="49" charset="-128"/>
                      </a:endParaRPr>
                    </a:p>
                  </a:txBody>
                  <a:tcPr>
                    <a:solidFill>
                      <a:srgbClr val="10CADF">
                        <a:alpha val="60000"/>
                      </a:srgbClr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800" b="0" i="0">
                          <a:solidFill>
                            <a:schemeClr val="bg1"/>
                          </a:solidFill>
                          <a:latin typeface="MS Gothic" panose="020B0609070205080204" pitchFamily="49" charset="-128"/>
                          <a:ea typeface="MS Gothic" panose="020B0609070205080204" pitchFamily="49" charset="-128"/>
                        </a:rPr>
                        <a:t>プリファードカスタマー</a:t>
                      </a:r>
                      <a:endParaRPr lang="en-IE" sz="1800" b="0" i="0" dirty="0">
                        <a:solidFill>
                          <a:schemeClr val="bg1"/>
                        </a:solidFill>
                        <a:latin typeface="MS Gothic" panose="020B0609070205080204" pitchFamily="49" charset="-128"/>
                        <a:ea typeface="MS Gothic" panose="020B0609070205080204" pitchFamily="49" charset="-128"/>
                      </a:endParaRPr>
                    </a:p>
                  </a:txBody>
                  <a:tcPr anchor="ctr">
                    <a:solidFill>
                      <a:srgbClr val="10CADF">
                        <a:alpha val="6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sz="1200" b="0" i="0" u="none" dirty="0">
                        <a:solidFill>
                          <a:srgbClr val="8D9196"/>
                        </a:solidFill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GB" sz="1200" b="0" i="0" u="none" strike="noStrike" noProof="0" dirty="0">
                        <a:solidFill>
                          <a:srgbClr val="8D9196"/>
                        </a:solidFill>
                        <a:effectLst/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lv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GB" sz="1200" b="0" i="0" u="none" strike="noStrike" kern="1200" dirty="0">
                        <a:solidFill>
                          <a:srgbClr val="8D9196"/>
                        </a:solidFill>
                        <a:effectLst/>
                        <a:latin typeface="Gotham Book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800" b="0" i="0">
                          <a:solidFill>
                            <a:schemeClr val="bg1"/>
                          </a:solidFill>
                          <a:latin typeface="MS Gothic" panose="020B0609070205080204" pitchFamily="49" charset="-128"/>
                          <a:ea typeface="MS Gothic" panose="020B0609070205080204" pitchFamily="49" charset="-128"/>
                        </a:rPr>
                        <a:t>リテールカスタマー</a:t>
                      </a:r>
                      <a:endParaRPr lang="en-IE" sz="1800" b="0" i="0" dirty="0">
                        <a:solidFill>
                          <a:schemeClr val="bg1"/>
                        </a:solidFill>
                        <a:latin typeface="MS Gothic" panose="020B0609070205080204" pitchFamily="49" charset="-128"/>
                        <a:ea typeface="MS Gothic" panose="020B0609070205080204" pitchFamily="49" charset="-128"/>
                      </a:endParaRPr>
                    </a:p>
                  </a:txBody>
                  <a:tcPr anchor="ctr">
                    <a:solidFill>
                      <a:srgbClr val="10CADF">
                        <a:alpha val="6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sz="1200" b="0" i="0" u="none" dirty="0">
                        <a:solidFill>
                          <a:srgbClr val="8D9196"/>
                        </a:solidFill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GB" sz="1200" b="0" i="0" u="none" strike="noStrike" noProof="0" dirty="0">
                        <a:solidFill>
                          <a:srgbClr val="8D9196"/>
                        </a:solidFill>
                        <a:effectLst/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lv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GB" sz="1200" b="0" i="0" u="none" strike="noStrike" kern="1200" dirty="0">
                        <a:solidFill>
                          <a:srgbClr val="8D9196"/>
                        </a:solidFill>
                        <a:effectLst/>
                        <a:latin typeface="Gotham Book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6490878"/>
                  </a:ext>
                </a:extLst>
              </a:tr>
              <a:tr h="60769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b="0" i="0" u="none" dirty="0">
                        <a:solidFill>
                          <a:srgbClr val="8D9196"/>
                        </a:solidFill>
                        <a:effectLst/>
                        <a:latin typeface="MS Gothic" panose="020B0609070205080204" pitchFamily="49" charset="-128"/>
                      </a:endParaRPr>
                    </a:p>
                  </a:txBody>
                  <a:tcPr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altLang="ja-JP" sz="1200" b="0" i="0" u="none" dirty="0">
                          <a:solidFill>
                            <a:srgbClr val="8D9196"/>
                          </a:solidFill>
                          <a:effectLst/>
                          <a:latin typeface="MS Gothic" panose="020B0609070205080204" pitchFamily="49" charset="-128"/>
                          <a:ea typeface="MS Gothic" panose="020B0609070205080204" pitchFamily="49" charset="-128"/>
                        </a:rPr>
                        <a:t>US</a:t>
                      </a:r>
                      <a:r>
                        <a:rPr lang="ja-JP" altLang="en-US" sz="1200" b="0" i="0" u="none" dirty="0">
                          <a:solidFill>
                            <a:srgbClr val="8D9196"/>
                          </a:solidFill>
                          <a:effectLst/>
                          <a:latin typeface="MS Gothic" panose="020B0609070205080204" pitchFamily="49" charset="-128"/>
                          <a:ea typeface="MS Gothic" panose="020B0609070205080204" pitchFamily="49" charset="-128"/>
                        </a:rPr>
                        <a:t>ドル</a:t>
                      </a:r>
                      <a:endParaRPr lang="en-GB" sz="1200" b="0" i="0" u="none" dirty="0">
                        <a:solidFill>
                          <a:srgbClr val="8D9196"/>
                        </a:solidFill>
                        <a:effectLst/>
                        <a:latin typeface="MS Gothic" panose="020B0609070205080204" pitchFamily="49" charset="-128"/>
                        <a:ea typeface="MS Gothic" panose="020B0609070205080204" pitchFamily="49" charset="-128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ja-JP" altLang="en-US" sz="1200" b="0" i="0" u="none" strike="noStrike" kern="1200" dirty="0">
                          <a:solidFill>
                            <a:srgbClr val="8D9196"/>
                          </a:solidFill>
                          <a:effectLst/>
                          <a:latin typeface="MS Gothic" panose="020B0609070205080204" pitchFamily="49" charset="-128"/>
                          <a:ea typeface="MS Gothic" panose="020B0609070205080204" pitchFamily="49" charset="-128"/>
                          <a:cs typeface="+mn-cs"/>
                        </a:rPr>
                        <a:t>ユーロ</a:t>
                      </a:r>
                      <a:endParaRPr lang="en-US" sz="1200" b="0" i="0" u="none" dirty="0">
                        <a:solidFill>
                          <a:srgbClr val="8D9196"/>
                        </a:solidFill>
                        <a:latin typeface="MS Gothic" panose="020B0609070205080204" pitchFamily="49" charset="-128"/>
                        <a:ea typeface="MS Gothic" panose="020B0609070205080204" pitchFamily="49" charset="-128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b="0" i="0" u="none" strike="noStrike" kern="1200" dirty="0">
                          <a:solidFill>
                            <a:srgbClr val="8D9196"/>
                          </a:solidFill>
                          <a:effectLst/>
                          <a:latin typeface="Gotham Book" pitchFamily="2" charset="0"/>
                          <a:ea typeface="+mn-ea"/>
                          <a:cs typeface="+mn-cs"/>
                        </a:rPr>
                        <a:t>BV</a:t>
                      </a: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ja-JP" altLang="en-US" sz="1200" b="0" i="0" u="none" strike="noStrike" kern="1200" dirty="0">
                          <a:solidFill>
                            <a:srgbClr val="8D9196"/>
                          </a:solidFill>
                          <a:effectLst/>
                          <a:latin typeface="Gotham Book" pitchFamily="2" charset="0"/>
                          <a:ea typeface="+mn-ea"/>
                          <a:cs typeface="+mn-cs"/>
                        </a:rPr>
                        <a:t>スポンサー</a:t>
                      </a:r>
                      <a:endParaRPr lang="en-US" altLang="ja-JP" sz="1200" b="0" i="0" u="none" strike="noStrike" kern="1200" dirty="0">
                        <a:solidFill>
                          <a:srgbClr val="8D9196"/>
                        </a:solidFill>
                        <a:effectLst/>
                        <a:latin typeface="Gotham Book" pitchFamily="2" charset="0"/>
                        <a:ea typeface="+mn-ea"/>
                        <a:cs typeface="+mn-cs"/>
                      </a:endParaRPr>
                    </a:p>
                    <a:p>
                      <a:pPr marL="0" lv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ja-JP" altLang="en-US" sz="1200" b="0" i="0" u="none" strike="noStrike" kern="1200" dirty="0">
                          <a:solidFill>
                            <a:srgbClr val="8D9196"/>
                          </a:solidFill>
                          <a:effectLst/>
                          <a:latin typeface="Gotham Book" pitchFamily="2" charset="0"/>
                          <a:ea typeface="+mn-ea"/>
                          <a:cs typeface="+mn-cs"/>
                        </a:rPr>
                        <a:t>利益</a:t>
                      </a:r>
                      <a:endParaRPr lang="en-GB" sz="1200" b="0" i="0" u="none" strike="noStrike" kern="1200" dirty="0">
                        <a:solidFill>
                          <a:srgbClr val="8D9196"/>
                        </a:solidFill>
                        <a:effectLst/>
                        <a:latin typeface="Gotham Book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altLang="ja-JP" sz="1200" b="0" i="0" u="none" dirty="0">
                          <a:solidFill>
                            <a:srgbClr val="8D9196"/>
                          </a:solidFill>
                          <a:effectLst/>
                          <a:latin typeface="MS Gothic" panose="020B0609070205080204" pitchFamily="49" charset="-128"/>
                          <a:ea typeface="MS Gothic" panose="020B0609070205080204" pitchFamily="49" charset="-128"/>
                        </a:rPr>
                        <a:t>US</a:t>
                      </a:r>
                      <a:r>
                        <a:rPr lang="ja-JP" altLang="en-US" sz="1200" b="0" i="0" u="none" dirty="0">
                          <a:solidFill>
                            <a:srgbClr val="8D9196"/>
                          </a:solidFill>
                          <a:effectLst/>
                          <a:latin typeface="MS Gothic" panose="020B0609070205080204" pitchFamily="49" charset="-128"/>
                          <a:ea typeface="MS Gothic" panose="020B0609070205080204" pitchFamily="49" charset="-128"/>
                        </a:rPr>
                        <a:t>ドル</a:t>
                      </a:r>
                      <a:endParaRPr lang="en-GB" altLang="ja-JP" sz="1200" b="0" i="0" u="none" dirty="0">
                        <a:solidFill>
                          <a:srgbClr val="8D9196"/>
                        </a:solidFill>
                        <a:effectLst/>
                        <a:latin typeface="MS Gothic" panose="020B0609070205080204" pitchFamily="49" charset="-128"/>
                        <a:ea typeface="MS Gothic" panose="020B0609070205080204" pitchFamily="49" charset="-128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ja-JP" altLang="en-US" sz="1200" b="0" i="0" u="none" strike="noStrike" kern="1200" dirty="0">
                          <a:solidFill>
                            <a:srgbClr val="8D9196"/>
                          </a:solidFill>
                          <a:effectLst/>
                          <a:latin typeface="MS Gothic" panose="020B0609070205080204" pitchFamily="49" charset="-128"/>
                          <a:ea typeface="MS Gothic" panose="020B0609070205080204" pitchFamily="49" charset="-128"/>
                          <a:cs typeface="+mn-cs"/>
                        </a:rPr>
                        <a:t>日本円</a:t>
                      </a:r>
                      <a:endParaRPr lang="en-US" altLang="ja-JP" sz="1200" b="0" i="0" u="none" dirty="0">
                        <a:solidFill>
                          <a:srgbClr val="8D9196"/>
                        </a:solidFill>
                        <a:latin typeface="MS Gothic" panose="020B0609070205080204" pitchFamily="49" charset="-128"/>
                        <a:ea typeface="MS Gothic" panose="020B0609070205080204" pitchFamily="49" charset="-128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ja-JP" altLang="en-US" sz="1200" b="0" i="0" u="none" strike="noStrike" kern="1200" dirty="0">
                          <a:solidFill>
                            <a:srgbClr val="8D9196"/>
                          </a:solidFill>
                          <a:effectLst/>
                          <a:latin typeface="MS Gothic" panose="020B0609070205080204" pitchFamily="49" charset="-128"/>
                          <a:ea typeface="MS Gothic" panose="020B0609070205080204" pitchFamily="49" charset="-128"/>
                          <a:cs typeface="+mn-cs"/>
                        </a:rPr>
                        <a:t>ユーロ</a:t>
                      </a:r>
                      <a:endParaRPr lang="en-US" altLang="ja-JP" sz="1200" b="0" i="0" u="none" dirty="0">
                        <a:solidFill>
                          <a:srgbClr val="8D9196"/>
                        </a:solidFill>
                        <a:latin typeface="MS Gothic" panose="020B0609070205080204" pitchFamily="49" charset="-128"/>
                        <a:ea typeface="MS Gothic" panose="020B0609070205080204" pitchFamily="49" charset="-128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b="0" i="0" u="none" strike="noStrike" kern="1200" dirty="0">
                          <a:solidFill>
                            <a:srgbClr val="8D9196"/>
                          </a:solidFill>
                          <a:effectLst/>
                          <a:latin typeface="Gotham Book" pitchFamily="2" charset="0"/>
                          <a:ea typeface="+mn-ea"/>
                          <a:cs typeface="+mn-cs"/>
                        </a:rPr>
                        <a:t>BV</a:t>
                      </a: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ja-JP" altLang="en-US" sz="1200" b="0" i="0" u="none" strike="noStrike" kern="1200" dirty="0">
                          <a:solidFill>
                            <a:srgbClr val="8D9196"/>
                          </a:solidFill>
                          <a:effectLst/>
                          <a:latin typeface="Gotham Book" pitchFamily="2" charset="0"/>
                          <a:ea typeface="+mn-ea"/>
                          <a:cs typeface="+mn-cs"/>
                        </a:rPr>
                        <a:t>スポンサー</a:t>
                      </a:r>
                      <a:endParaRPr lang="en-US" altLang="ja-JP" sz="1200" b="0" i="0" u="none" strike="noStrike" kern="1200" dirty="0">
                        <a:solidFill>
                          <a:srgbClr val="8D9196"/>
                        </a:solidFill>
                        <a:effectLst/>
                        <a:latin typeface="Gotham Book" pitchFamily="2" charset="0"/>
                        <a:ea typeface="+mn-ea"/>
                        <a:cs typeface="+mn-cs"/>
                      </a:endParaRPr>
                    </a:p>
                    <a:p>
                      <a:pPr marL="0" lv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ja-JP" altLang="en-US" sz="1200" b="0" i="0" u="none" strike="noStrike" kern="1200" dirty="0">
                          <a:solidFill>
                            <a:srgbClr val="8D9196"/>
                          </a:solidFill>
                          <a:effectLst/>
                          <a:latin typeface="Gotham Book" pitchFamily="2" charset="0"/>
                          <a:ea typeface="+mn-ea"/>
                          <a:cs typeface="+mn-cs"/>
                        </a:rPr>
                        <a:t>利益</a:t>
                      </a:r>
                      <a:endParaRPr lang="en-GB" altLang="ja-JP" sz="1200" b="0" i="0" u="none" strike="noStrike" kern="1200" dirty="0">
                        <a:solidFill>
                          <a:srgbClr val="8D9196"/>
                        </a:solidFill>
                        <a:effectLst/>
                        <a:latin typeface="Gotham Book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0104967"/>
                  </a:ext>
                </a:extLst>
              </a:tr>
              <a:tr h="68072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200" b="0" i="0" u="none">
                          <a:solidFill>
                            <a:srgbClr val="8D9196"/>
                          </a:solidFill>
                          <a:effectLst/>
                          <a:latin typeface="MS Gothic" panose="020B0609070205080204" pitchFamily="49" charset="-128"/>
                          <a:ea typeface="MS Gothic" panose="020B0609070205080204" pitchFamily="49" charset="-128"/>
                        </a:rPr>
                        <a:t>アラビダ パッチ</a:t>
                      </a:r>
                      <a:endParaRPr lang="en-GB" sz="1200" b="0" i="0" u="none" dirty="0">
                        <a:solidFill>
                          <a:srgbClr val="8D9196"/>
                        </a:solidFill>
                        <a:effectLst/>
                        <a:latin typeface="MS Gothic" panose="020B0609070205080204" pitchFamily="49" charset="-128"/>
                        <a:ea typeface="MS Gothic" panose="020B0609070205080204" pitchFamily="49" charset="-128"/>
                      </a:endParaRP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 dirty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$69.95</a:t>
                      </a: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 u="none" strike="noStrike" noProof="0" dirty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€66</a:t>
                      </a:r>
                      <a:endParaRPr lang="en-US" sz="1400" b="0" i="0" dirty="0">
                        <a:solidFill>
                          <a:srgbClr val="6ACCE0"/>
                        </a:solidFill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39</a:t>
                      </a:r>
                      <a:endParaRPr lang="en-GB" sz="1400" b="0" i="0" dirty="0">
                        <a:solidFill>
                          <a:srgbClr val="6ACCE0"/>
                        </a:solidFill>
                        <a:effectLst/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ase" latinLnBrk="0" hangingPunct="1">
                        <a:buNone/>
                      </a:pPr>
                      <a:r>
                        <a:rPr lang="en-GB" sz="1400" b="0" i="0" kern="1200" dirty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  <a:ea typeface="+mn-ea"/>
                          <a:cs typeface="+mn-cs"/>
                        </a:rPr>
                        <a:t>$20</a:t>
                      </a: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ase" latinLnBrk="0" hangingPunct="1">
                        <a:buNone/>
                      </a:pPr>
                      <a:r>
                        <a:rPr lang="en-GB" sz="1400" b="0" i="0" kern="1200" dirty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  <a:ea typeface="+mn-ea"/>
                          <a:cs typeface="+mn-cs"/>
                        </a:rPr>
                        <a:t>$79.95​</a:t>
                      </a: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ase" latinLnBrk="0" hangingPunct="1">
                        <a:buNone/>
                      </a:pPr>
                      <a:r>
                        <a:rPr lang="en-GB" sz="1400" b="0" i="0" kern="1200" dirty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  <a:ea typeface="+mn-ea"/>
                          <a:cs typeface="+mn-cs"/>
                        </a:rPr>
                        <a:t>¥11,770​</a:t>
                      </a: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ase" latinLnBrk="0" hangingPunct="1">
                        <a:buNone/>
                      </a:pPr>
                      <a:r>
                        <a:rPr lang="en-GB" sz="1400" b="0" i="0" kern="1200" dirty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  <a:ea typeface="+mn-ea"/>
                          <a:cs typeface="+mn-cs"/>
                        </a:rPr>
                        <a:t>€76​</a:t>
                      </a: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39</a:t>
                      </a:r>
                      <a:endParaRPr lang="en-GB" sz="1400" b="0" i="0" dirty="0">
                        <a:solidFill>
                          <a:srgbClr val="6ACCE0"/>
                        </a:solidFill>
                        <a:effectLst/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 dirty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$30</a:t>
                      </a: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8115457"/>
                  </a:ext>
                </a:extLst>
              </a:tr>
              <a:tr h="63182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200" b="0" i="0" u="none" dirty="0">
                          <a:solidFill>
                            <a:srgbClr val="8D9196"/>
                          </a:solidFill>
                          <a:effectLst/>
                          <a:latin typeface="MS Gothic" panose="020B0609070205080204" pitchFamily="49" charset="-128"/>
                          <a:ea typeface="MS Gothic" panose="020B0609070205080204" pitchFamily="49" charset="-128"/>
                        </a:rPr>
                        <a:t>デイリー リフレッシュ 　フェイシャル ネクター</a:t>
                      </a:r>
                      <a:endParaRPr lang="en-GB" sz="1200" b="0" i="0" u="none" dirty="0">
                        <a:solidFill>
                          <a:srgbClr val="8D9196"/>
                        </a:solidFill>
                        <a:effectLst/>
                        <a:latin typeface="MS Gothic" panose="020B0609070205080204" pitchFamily="49" charset="-128"/>
                        <a:ea typeface="MS Gothic" panose="020B0609070205080204" pitchFamily="49" charset="-128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$59.95</a:t>
                      </a: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0" i="0" u="none" strike="noStrike" noProof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€57</a:t>
                      </a: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25</a:t>
                      </a:r>
                      <a:endParaRPr lang="en-GB" sz="1400" b="0" i="0" dirty="0">
                        <a:solidFill>
                          <a:srgbClr val="6ACCE0"/>
                        </a:solidFill>
                        <a:effectLst/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ase" latinLnBrk="0" hangingPunct="1">
                        <a:buNone/>
                      </a:pPr>
                      <a:r>
                        <a:rPr lang="en-GB" sz="1400" b="0" i="0" kern="1200" dirty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  <a:ea typeface="+mn-ea"/>
                          <a:cs typeface="+mn-cs"/>
                        </a:rPr>
                        <a:t>$15</a:t>
                      </a: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ase" latinLnBrk="0" hangingPunct="1">
                        <a:buNone/>
                      </a:pPr>
                      <a:r>
                        <a:rPr lang="en-GB" sz="1400" b="0" i="0" kern="1200" dirty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  <a:ea typeface="+mn-ea"/>
                          <a:cs typeface="+mn-cs"/>
                        </a:rPr>
                        <a:t>$79.95​</a:t>
                      </a: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ase" latinLnBrk="0" hangingPunct="1">
                        <a:buNone/>
                      </a:pPr>
                      <a:r>
                        <a:rPr lang="en-GB" sz="1400" b="0" i="0" kern="1200" dirty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  <a:ea typeface="+mn-ea"/>
                          <a:cs typeface="+mn-cs"/>
                        </a:rPr>
                        <a:t>¥10,500​​</a:t>
                      </a: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ase" latinLnBrk="0" hangingPunct="1">
                        <a:buNone/>
                      </a:pPr>
                      <a:r>
                        <a:rPr lang="en-GB" sz="1400" b="0" i="0" kern="120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  <a:ea typeface="+mn-ea"/>
                          <a:cs typeface="+mn-cs"/>
                        </a:rPr>
                        <a:t>€76​</a:t>
                      </a: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42</a:t>
                      </a:r>
                      <a:endParaRPr lang="en-GB" sz="1400" b="0" i="0" dirty="0">
                        <a:solidFill>
                          <a:srgbClr val="6ACCE0"/>
                        </a:solidFill>
                        <a:effectLst/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 dirty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$20</a:t>
                      </a: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8258573"/>
                  </a:ext>
                </a:extLst>
              </a:tr>
              <a:tr h="56737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200" b="0" i="0" u="none" dirty="0">
                          <a:solidFill>
                            <a:srgbClr val="8D9196"/>
                          </a:solidFill>
                          <a:effectLst/>
                          <a:latin typeface="MS Gothic" panose="020B0609070205080204" pitchFamily="49" charset="-128"/>
                          <a:ea typeface="MS Gothic" panose="020B0609070205080204" pitchFamily="49" charset="-128"/>
                        </a:rPr>
                        <a:t>ナイトリー リストール 　フェイシャル クレメ</a:t>
                      </a:r>
                      <a:endParaRPr lang="en-GB" sz="1200" b="0" i="0" u="none" dirty="0">
                        <a:solidFill>
                          <a:srgbClr val="8D9196"/>
                        </a:solidFill>
                        <a:effectLst/>
                        <a:latin typeface="MS Gothic" panose="020B0609070205080204" pitchFamily="49" charset="-128"/>
                        <a:ea typeface="MS Gothic" panose="020B0609070205080204" pitchFamily="49" charset="-128"/>
                      </a:endParaRP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$79.95</a:t>
                      </a: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 u="none" strike="noStrike" noProof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€76</a:t>
                      </a:r>
                      <a:endParaRPr lang="en-US" sz="1400" b="0" i="0" dirty="0">
                        <a:solidFill>
                          <a:srgbClr val="6ACCE0"/>
                        </a:solidFill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21</a:t>
                      </a: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ase" latinLnBrk="0" hangingPunct="1">
                        <a:buNone/>
                      </a:pPr>
                      <a:r>
                        <a:rPr lang="en-GB" sz="1400" b="0" i="0" kern="1200" dirty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  <a:ea typeface="+mn-ea"/>
                          <a:cs typeface="+mn-cs"/>
                        </a:rPr>
                        <a:t>$20​</a:t>
                      </a: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ase" latinLnBrk="0" hangingPunct="1">
                        <a:buNone/>
                      </a:pPr>
                      <a:r>
                        <a:rPr lang="en-GB" sz="1400" b="0" i="0" kern="120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  <a:ea typeface="+mn-ea"/>
                          <a:cs typeface="+mn-cs"/>
                        </a:rPr>
                        <a:t>$99.95​</a:t>
                      </a:r>
                      <a:endParaRPr lang="en-GB" sz="1400" b="0" i="0" kern="1200" dirty="0">
                        <a:solidFill>
                          <a:srgbClr val="6ACCE0"/>
                        </a:solidFill>
                        <a:effectLst/>
                        <a:latin typeface="Gotham Book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ase" latinLnBrk="0" hangingPunct="1">
                        <a:buNone/>
                      </a:pPr>
                      <a:r>
                        <a:rPr lang="en-GB" sz="1400" b="0" i="0" kern="1200" dirty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  <a:ea typeface="+mn-ea"/>
                          <a:cs typeface="+mn-cs"/>
                        </a:rPr>
                        <a:t>¥13,200​</a:t>
                      </a: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ase" latinLnBrk="0" hangingPunct="1">
                        <a:buNone/>
                      </a:pPr>
                      <a:r>
                        <a:rPr lang="en-GB" sz="1400" b="0" i="0" kern="1200" dirty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  <a:ea typeface="+mn-ea"/>
                          <a:cs typeface="+mn-cs"/>
                        </a:rPr>
                        <a:t>€95​</a:t>
                      </a: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55</a:t>
                      </a:r>
                      <a:endParaRPr lang="en-GB" sz="1400" b="0" i="0" dirty="0">
                        <a:solidFill>
                          <a:srgbClr val="6ACCE0"/>
                        </a:solidFill>
                        <a:effectLst/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 dirty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$20</a:t>
                      </a: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7660039"/>
                  </a:ext>
                </a:extLst>
              </a:tr>
              <a:tr h="63309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200" b="0" i="0" u="none">
                          <a:solidFill>
                            <a:srgbClr val="8D9196"/>
                          </a:solidFill>
                          <a:effectLst/>
                          <a:latin typeface="MS Gothic" panose="020B0609070205080204" pitchFamily="49" charset="-128"/>
                          <a:ea typeface="MS Gothic" panose="020B0609070205080204" pitchFamily="49" charset="-128"/>
                        </a:rPr>
                        <a:t>リビーブ アイ クリーム</a:t>
                      </a:r>
                      <a:endParaRPr lang="en-US" sz="1200" b="0" i="0" u="none" dirty="0">
                        <a:solidFill>
                          <a:srgbClr val="8D9196"/>
                        </a:solidFill>
                        <a:latin typeface="MS Gothic" panose="020B0609070205080204" pitchFamily="49" charset="-128"/>
                        <a:ea typeface="MS Gothic" panose="020B0609070205080204" pitchFamily="49" charset="-128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$69.95</a:t>
                      </a: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 u="none" strike="noStrike" noProof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€66</a:t>
                      </a:r>
                      <a:endParaRPr lang="en-US" sz="1400" b="0" i="0" dirty="0">
                        <a:solidFill>
                          <a:srgbClr val="6ACCE0"/>
                        </a:solidFill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17</a:t>
                      </a:r>
                      <a:endParaRPr lang="en-GB" sz="1400" b="0" i="0" dirty="0">
                        <a:solidFill>
                          <a:srgbClr val="6ACCE0"/>
                        </a:solidFill>
                        <a:effectLst/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ase" latinLnBrk="0" hangingPunct="1">
                        <a:buNone/>
                      </a:pPr>
                      <a:r>
                        <a:rPr lang="en-GB" sz="1400" b="0" i="0" kern="1200" dirty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  <a:ea typeface="+mn-ea"/>
                          <a:cs typeface="+mn-cs"/>
                        </a:rPr>
                        <a:t>$15​</a:t>
                      </a: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ase" latinLnBrk="0" hangingPunct="1">
                        <a:buNone/>
                      </a:pPr>
                      <a:r>
                        <a:rPr lang="en-GB" sz="1400" b="0" i="0" kern="120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  <a:ea typeface="+mn-ea"/>
                          <a:cs typeface="+mn-cs"/>
                        </a:rPr>
                        <a:t>$89.95​</a:t>
                      </a:r>
                      <a:endParaRPr lang="en-GB" sz="1400" b="0" i="0" kern="1200" dirty="0">
                        <a:solidFill>
                          <a:srgbClr val="6ACCE0"/>
                        </a:solidFill>
                        <a:effectLst/>
                        <a:latin typeface="Gotham Book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ase" latinLnBrk="0" hangingPunct="1">
                        <a:buNone/>
                      </a:pPr>
                      <a:r>
                        <a:rPr lang="en-GB" sz="1400" b="0" i="0" kern="1200" dirty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  <a:ea typeface="+mn-ea"/>
                          <a:cs typeface="+mn-cs"/>
                        </a:rPr>
                        <a:t>¥11,770​</a:t>
                      </a: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ase" latinLnBrk="0" hangingPunct="1">
                        <a:buNone/>
                      </a:pPr>
                      <a:r>
                        <a:rPr lang="en-GB" sz="1400" b="0" i="0" kern="1200" dirty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  <a:ea typeface="+mn-ea"/>
                          <a:cs typeface="+mn-cs"/>
                        </a:rPr>
                        <a:t>€85</a:t>
                      </a: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 dirty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42</a:t>
                      </a: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 dirty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$20</a:t>
                      </a: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2356474"/>
                  </a:ext>
                </a:extLst>
              </a:tr>
              <a:tr h="5588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200" b="0" i="0" u="none" dirty="0">
                          <a:solidFill>
                            <a:srgbClr val="8D9196"/>
                          </a:solidFill>
                          <a:effectLst/>
                          <a:latin typeface="MS Gothic" panose="020B0609070205080204" pitchFamily="49" charset="-128"/>
                          <a:ea typeface="MS Gothic" panose="020B0609070205080204" pitchFamily="49" charset="-128"/>
                        </a:rPr>
                        <a:t>アラビダ トリオ</a:t>
                      </a:r>
                      <a:r>
                        <a:rPr lang="en-GB" altLang="zh-TW" sz="1200" b="0" i="0" u="none" baseline="30000" dirty="0">
                          <a:solidFill>
                            <a:srgbClr val="8D9196"/>
                          </a:solidFill>
                          <a:effectLst/>
                          <a:latin typeface="MS Gothic" panose="020B0609070205080204" pitchFamily="49" charset="-128"/>
                          <a:ea typeface="MS Gothic" panose="020B0609070205080204" pitchFamily="49" charset="-128"/>
                        </a:rPr>
                        <a:t>*</a:t>
                      </a:r>
                      <a:endParaRPr lang="en-US" sz="1200" b="0" i="0" u="none" baseline="30000" dirty="0">
                        <a:solidFill>
                          <a:srgbClr val="8D9196"/>
                        </a:solidFill>
                        <a:latin typeface="MS Gothic" panose="020B0609070205080204" pitchFamily="49" charset="-128"/>
                        <a:ea typeface="MS Gothic" panose="020B0609070205080204" pitchFamily="49" charset="-128"/>
                      </a:endParaRP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 u="none" strike="noStrike" noProof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$149.95</a:t>
                      </a:r>
                      <a:endParaRPr lang="en-US" sz="1400" b="0" i="0">
                        <a:solidFill>
                          <a:srgbClr val="6ACCE0"/>
                        </a:solidFill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 u="none" strike="noStrike" noProof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€142</a:t>
                      </a:r>
                      <a:endParaRPr lang="en-GB" sz="1400" b="0" i="0" u="none" strike="noStrike" noProof="0" dirty="0">
                        <a:solidFill>
                          <a:srgbClr val="6ACCE0"/>
                        </a:solidFill>
                        <a:effectLst/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51</a:t>
                      </a:r>
                      <a:endParaRPr lang="en-US" sz="1400" b="0" i="0" dirty="0">
                        <a:solidFill>
                          <a:srgbClr val="6ACCE0"/>
                        </a:solidFill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ase" latinLnBrk="0" hangingPunct="1">
                        <a:buNone/>
                      </a:pPr>
                      <a:r>
                        <a:rPr lang="en-GB" sz="1400" b="0" i="0" kern="1200" dirty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  <a:ea typeface="+mn-ea"/>
                          <a:cs typeface="+mn-cs"/>
                        </a:rPr>
                        <a:t>$40​</a:t>
                      </a: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ase" latinLnBrk="0" hangingPunct="1">
                        <a:buNone/>
                      </a:pPr>
                      <a:r>
                        <a:rPr lang="en-GB" sz="1400" b="0" i="0" kern="120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  <a:ea typeface="+mn-ea"/>
                          <a:cs typeface="+mn-cs"/>
                        </a:rPr>
                        <a:t>$199.95 ​</a:t>
                      </a:r>
                      <a:endParaRPr lang="en-GB" sz="1400" b="0" i="0" kern="1200" dirty="0">
                        <a:solidFill>
                          <a:srgbClr val="6ACCE0"/>
                        </a:solidFill>
                        <a:effectLst/>
                        <a:latin typeface="Gotham Book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ase" latinLnBrk="0" hangingPunct="1">
                        <a:buNone/>
                      </a:pPr>
                      <a:r>
                        <a:rPr lang="en-GB" sz="1400" b="0" i="0" kern="1200" dirty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  <a:ea typeface="+mn-ea"/>
                          <a:cs typeface="+mn-cs"/>
                        </a:rPr>
                        <a:t>¥26,180​</a:t>
                      </a: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ase" latinLnBrk="0" hangingPunct="1">
                        <a:buNone/>
                      </a:pPr>
                      <a:r>
                        <a:rPr lang="en-GB" sz="1400" b="0" i="0" kern="1200" dirty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  <a:ea typeface="+mn-ea"/>
                          <a:cs typeface="+mn-cs"/>
                        </a:rPr>
                        <a:t>€190​</a:t>
                      </a: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 u="none" strike="noStrike" noProof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119</a:t>
                      </a:r>
                      <a:endParaRPr lang="en-US" sz="1400" b="0" i="0" dirty="0">
                        <a:solidFill>
                          <a:srgbClr val="6ACCE0"/>
                        </a:solidFill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 dirty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$50</a:t>
                      </a:r>
                      <a:endParaRPr lang="en-US" sz="1400" b="0" i="0" dirty="0">
                        <a:solidFill>
                          <a:srgbClr val="6ACCE0"/>
                        </a:solidFill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0626115"/>
                  </a:ext>
                </a:extLst>
              </a:tr>
            </a:tbl>
          </a:graphicData>
        </a:graphic>
      </p:graphicFrame>
      <p:sp>
        <p:nvSpPr>
          <p:cNvPr id="5" name="Title 1">
            <a:extLst>
              <a:ext uri="{FF2B5EF4-FFF2-40B4-BE49-F238E27FC236}">
                <a16:creationId xmlns:a16="http://schemas.microsoft.com/office/drawing/2014/main" id="{50C43A9B-A6A1-8786-0A63-D7D9DD0584DE}"/>
              </a:ext>
            </a:extLst>
          </p:cNvPr>
          <p:cNvSpPr txBox="1">
            <a:spLocks/>
          </p:cNvSpPr>
          <p:nvPr/>
        </p:nvSpPr>
        <p:spPr>
          <a:xfrm>
            <a:off x="598026" y="570791"/>
            <a:ext cx="10995949" cy="7976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3200" dirty="0">
                <a:solidFill>
                  <a:srgbClr val="9ADBE8"/>
                </a:solidFill>
                <a:latin typeface="MS Mincho" panose="02020609040205080304" pitchFamily="49" charset="-128"/>
                <a:ea typeface="MS Mincho" panose="02020609040205080304" pitchFamily="49" charset="-128"/>
              </a:rPr>
              <a:t>価格</a:t>
            </a:r>
            <a:endParaRPr lang="en-IE" sz="3200" dirty="0">
              <a:solidFill>
                <a:srgbClr val="9ADBE8"/>
              </a:solidFill>
              <a:latin typeface="MS Mincho" panose="02020609040205080304" pitchFamily="49" charset="-128"/>
              <a:ea typeface="MS Mincho" panose="02020609040205080304" pitchFamily="49" charset="-128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4DD9BD6-514E-EE3B-E5DD-87B225BE7A9E}"/>
              </a:ext>
            </a:extLst>
          </p:cNvPr>
          <p:cNvSpPr txBox="1"/>
          <p:nvPr/>
        </p:nvSpPr>
        <p:spPr>
          <a:xfrm>
            <a:off x="598026" y="5773559"/>
            <a:ext cx="984758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100" dirty="0">
                <a:solidFill>
                  <a:srgbClr val="8D9196"/>
                </a:solidFill>
                <a:latin typeface="MS Mincho" panose="02020609040205080304" pitchFamily="49" charset="-128"/>
                <a:ea typeface="MS Mincho" panose="02020609040205080304" pitchFamily="49" charset="-128"/>
                <a:cs typeface="Calibri"/>
              </a:rPr>
              <a:t>*</a:t>
            </a:r>
            <a:r>
              <a:rPr lang="ja-JP" altLang="en-US" sz="1100" dirty="0">
                <a:solidFill>
                  <a:srgbClr val="8D9196"/>
                </a:solidFill>
                <a:latin typeface="MS Mincho" panose="02020609040205080304" pitchFamily="49" charset="-128"/>
                <a:ea typeface="MS Mincho" panose="02020609040205080304" pitchFamily="49" charset="-128"/>
                <a:cs typeface="Calibri"/>
              </a:rPr>
              <a:t>アラビダ トリオ：アラビダ パッチ、デイリー リフレッシュ フェイシャル ネクター、ナイトリー リストール フェイシャル クレメ。</a:t>
            </a:r>
          </a:p>
          <a:p>
            <a:r>
              <a:rPr lang="ja-JP" altLang="en-US" sz="1100" dirty="0">
                <a:solidFill>
                  <a:srgbClr val="8D9196"/>
                </a:solidFill>
                <a:latin typeface="MS Mincho" panose="02020609040205080304" pitchFamily="49" charset="-128"/>
                <a:ea typeface="MS Mincho" panose="02020609040205080304" pitchFamily="49" charset="-128"/>
                <a:cs typeface="Calibri"/>
              </a:rPr>
              <a:t>価格</a:t>
            </a:r>
            <a:r>
              <a:rPr lang="zh-TW" altLang="en-US" sz="1100" dirty="0">
                <a:solidFill>
                  <a:srgbClr val="8D9196"/>
                </a:solidFill>
                <a:latin typeface="MS Mincho" panose="02020609040205080304" pitchFamily="49" charset="-128"/>
                <a:ea typeface="MS Mincho" panose="02020609040205080304" pitchFamily="49" charset="-128"/>
                <a:cs typeface="Calibri"/>
              </a:rPr>
              <a:t>：</a:t>
            </a:r>
            <a:r>
              <a:rPr lang="en-IE" altLang="zh-TW" sz="1100" dirty="0">
                <a:solidFill>
                  <a:srgbClr val="8D9196"/>
                </a:solidFill>
                <a:latin typeface="MS Mincho" panose="02020609040205080304" pitchFamily="49" charset="-128"/>
                <a:ea typeface="MS Mincho" panose="02020609040205080304" pitchFamily="49" charset="-128"/>
                <a:cs typeface="Calibri"/>
              </a:rPr>
              <a:t>US</a:t>
            </a:r>
            <a:r>
              <a:rPr lang="ja-JP" altLang="en-US" sz="1100" dirty="0">
                <a:solidFill>
                  <a:srgbClr val="8D9196"/>
                </a:solidFill>
                <a:latin typeface="MS Mincho" panose="02020609040205080304" pitchFamily="49" charset="-128"/>
                <a:ea typeface="MS Mincho" panose="02020609040205080304" pitchFamily="49" charset="-128"/>
                <a:cs typeface="Calibri"/>
              </a:rPr>
              <a:t>ドルとユーロには</a:t>
            </a:r>
            <a:r>
              <a:rPr lang="zh-TW" altLang="en-US" sz="1100" dirty="0">
                <a:solidFill>
                  <a:srgbClr val="8D9196"/>
                </a:solidFill>
                <a:latin typeface="MS Mincho" panose="02020609040205080304" pitchFamily="49" charset="-128"/>
                <a:ea typeface="MS Mincho" panose="02020609040205080304" pitchFamily="49" charset="-128"/>
                <a:cs typeface="Calibri"/>
              </a:rPr>
              <a:t>税金</a:t>
            </a:r>
            <a:r>
              <a:rPr lang="ja-JP" altLang="en-US" sz="1100" dirty="0">
                <a:solidFill>
                  <a:srgbClr val="8D9196"/>
                </a:solidFill>
                <a:latin typeface="MS Mincho" panose="02020609040205080304" pitchFamily="49" charset="-128"/>
                <a:ea typeface="MS Mincho" panose="02020609040205080304" pitchFamily="49" charset="-128"/>
                <a:cs typeface="Calibri"/>
              </a:rPr>
              <a:t>と</a:t>
            </a:r>
            <a:r>
              <a:rPr lang="zh-TW" altLang="en-US" sz="1100" dirty="0">
                <a:solidFill>
                  <a:srgbClr val="8D9196"/>
                </a:solidFill>
                <a:latin typeface="MS Mincho" panose="02020609040205080304" pitchFamily="49" charset="-128"/>
                <a:ea typeface="MS Mincho" panose="02020609040205080304" pitchFamily="49" charset="-128"/>
                <a:cs typeface="Calibri"/>
              </a:rPr>
              <a:t>送料</a:t>
            </a:r>
            <a:r>
              <a:rPr lang="ja-JP" altLang="en-US" sz="1100" dirty="0">
                <a:solidFill>
                  <a:srgbClr val="8D9196"/>
                </a:solidFill>
                <a:latin typeface="MS Mincho" panose="02020609040205080304" pitchFamily="49" charset="-128"/>
                <a:ea typeface="MS Mincho" panose="02020609040205080304" pitchFamily="49" charset="-128"/>
                <a:cs typeface="Calibri"/>
              </a:rPr>
              <a:t>は</a:t>
            </a:r>
            <a:r>
              <a:rPr lang="zh-TW" altLang="en-US" sz="1100" dirty="0">
                <a:solidFill>
                  <a:srgbClr val="8D9196"/>
                </a:solidFill>
                <a:latin typeface="MS Mincho" panose="02020609040205080304" pitchFamily="49" charset="-128"/>
                <a:ea typeface="MS Mincho" panose="02020609040205080304" pitchFamily="49" charset="-128"/>
                <a:cs typeface="Calibri"/>
              </a:rPr>
              <a:t>含</a:t>
            </a:r>
            <a:r>
              <a:rPr lang="ja-JP" altLang="en-US" sz="1100" dirty="0">
                <a:solidFill>
                  <a:srgbClr val="8D9196"/>
                </a:solidFill>
                <a:latin typeface="MS Mincho" panose="02020609040205080304" pitchFamily="49" charset="-128"/>
                <a:ea typeface="MS Mincho" panose="02020609040205080304" pitchFamily="49" charset="-128"/>
                <a:cs typeface="Calibri"/>
              </a:rPr>
              <a:t>まれておりません。</a:t>
            </a:r>
            <a:r>
              <a:rPr lang="zh-TW" altLang="en-US" sz="1100" dirty="0">
                <a:solidFill>
                  <a:srgbClr val="8D9196"/>
                </a:solidFill>
                <a:latin typeface="MS Mincho" panose="02020609040205080304" pitchFamily="49" charset="-128"/>
                <a:ea typeface="MS Mincho" panose="02020609040205080304" pitchFamily="49" charset="-128"/>
                <a:cs typeface="Calibri"/>
              </a:rPr>
              <a:t>日本円</a:t>
            </a:r>
            <a:r>
              <a:rPr lang="ja-JP" altLang="en-US" sz="1100" dirty="0">
                <a:solidFill>
                  <a:srgbClr val="8D9196"/>
                </a:solidFill>
                <a:latin typeface="MS Mincho" panose="02020609040205080304" pitchFamily="49" charset="-128"/>
                <a:ea typeface="MS Mincho" panose="02020609040205080304" pitchFamily="49" charset="-128"/>
                <a:cs typeface="Calibri"/>
              </a:rPr>
              <a:t>は</a:t>
            </a:r>
            <a:r>
              <a:rPr lang="zh-TW" altLang="en-US" sz="1100" dirty="0">
                <a:solidFill>
                  <a:srgbClr val="8D9196"/>
                </a:solidFill>
                <a:latin typeface="MS Mincho" panose="02020609040205080304" pitchFamily="49" charset="-128"/>
                <a:ea typeface="MS Mincho" panose="02020609040205080304" pitchFamily="49" charset="-128"/>
                <a:cs typeface="Calibri"/>
              </a:rPr>
              <a:t>税込価格</a:t>
            </a:r>
            <a:r>
              <a:rPr lang="ja-JP" altLang="en-US" sz="1100" dirty="0">
                <a:solidFill>
                  <a:srgbClr val="8D9196"/>
                </a:solidFill>
                <a:latin typeface="MS Mincho" panose="02020609040205080304" pitchFamily="49" charset="-128"/>
                <a:ea typeface="MS Mincho" panose="02020609040205080304" pitchFamily="49" charset="-128"/>
                <a:cs typeface="Calibri"/>
              </a:rPr>
              <a:t>です。</a:t>
            </a:r>
            <a:endParaRPr lang="en-US" altLang="ja-JP" sz="1100" dirty="0">
              <a:solidFill>
                <a:srgbClr val="8D9196"/>
              </a:solidFill>
              <a:latin typeface="MS Mincho" panose="02020609040205080304" pitchFamily="49" charset="-128"/>
              <a:ea typeface="MS Mincho" panose="02020609040205080304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833039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DEE540F-3359-5B15-A138-67951E75123D}"/>
              </a:ext>
            </a:extLst>
          </p:cNvPr>
          <p:cNvSpPr/>
          <p:nvPr/>
        </p:nvSpPr>
        <p:spPr>
          <a:xfrm>
            <a:off x="0" y="-1293"/>
            <a:ext cx="12192000" cy="6858000"/>
          </a:xfrm>
          <a:prstGeom prst="rect">
            <a:avLst/>
          </a:prstGeom>
          <a:solidFill>
            <a:srgbClr val="9ADB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FB484E1-D568-D802-5D1E-77FFE497DD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37396" y="1720559"/>
            <a:ext cx="3643979" cy="32353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609CAC46-0DE0-D314-18C8-41130DF232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3010" y="2298381"/>
            <a:ext cx="9132750" cy="529482"/>
          </a:xfrm>
        </p:spPr>
        <p:txBody>
          <a:bodyPr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ja-JP" altLang="en-US" sz="2400">
                <a:solidFill>
                  <a:srgbClr val="007287"/>
                </a:solidFill>
                <a:latin typeface="MS Mincho" panose="02020609040205080304" pitchFamily="49" charset="-128"/>
                <a:ea typeface="MS Mincho" panose="02020609040205080304" pitchFamily="49" charset="-128"/>
                <a:cs typeface="Arial"/>
              </a:rPr>
              <a:t>アラビダ スキンケアで</a:t>
            </a:r>
            <a:r>
              <a:rPr lang="zh-TW" altLang="en-US" sz="2400" dirty="0">
                <a:solidFill>
                  <a:srgbClr val="007287"/>
                </a:solidFill>
                <a:latin typeface="MS Mincho" panose="02020609040205080304" pitchFamily="49" charset="-128"/>
                <a:ea typeface="MS Mincho" panose="02020609040205080304" pitchFamily="49" charset="-128"/>
                <a:cs typeface="Arial"/>
              </a:rPr>
              <a:t>輝</a:t>
            </a:r>
            <a:r>
              <a:rPr lang="ja-JP" altLang="en-US" sz="2400">
                <a:solidFill>
                  <a:srgbClr val="007287"/>
                </a:solidFill>
                <a:latin typeface="MS Mincho" panose="02020609040205080304" pitchFamily="49" charset="-128"/>
                <a:ea typeface="MS Mincho" panose="02020609040205080304" pitchFamily="49" charset="-128"/>
                <a:cs typeface="Arial"/>
              </a:rPr>
              <a:t>きあふれる</a:t>
            </a:r>
            <a:r>
              <a:rPr lang="zh-TW" altLang="en-US" sz="2400" dirty="0">
                <a:solidFill>
                  <a:srgbClr val="007287"/>
                </a:solidFill>
                <a:latin typeface="MS Mincho" panose="02020609040205080304" pitchFamily="49" charset="-128"/>
                <a:ea typeface="MS Mincho" panose="02020609040205080304" pitchFamily="49" charset="-128"/>
                <a:cs typeface="Arial"/>
              </a:rPr>
              <a:t>自分</a:t>
            </a:r>
            <a:r>
              <a:rPr lang="ja-JP" altLang="en-US" sz="2400">
                <a:solidFill>
                  <a:srgbClr val="007287"/>
                </a:solidFill>
                <a:latin typeface="MS Mincho" panose="02020609040205080304" pitchFamily="49" charset="-128"/>
                <a:ea typeface="MS Mincho" panose="02020609040205080304" pitchFamily="49" charset="-128"/>
                <a:cs typeface="Arial"/>
              </a:rPr>
              <a:t>へ</a:t>
            </a:r>
            <a:endParaRPr lang="en-US" sz="2400" dirty="0">
              <a:solidFill>
                <a:srgbClr val="007287"/>
              </a:solidFill>
              <a:latin typeface="MS Mincho" panose="02020609040205080304" pitchFamily="49" charset="-128"/>
              <a:ea typeface="MS Mincho" panose="02020609040205080304" pitchFamily="49" charset="-128"/>
              <a:cs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A3C367C-A04A-B198-8160-9CE827975BE4}"/>
              </a:ext>
            </a:extLst>
          </p:cNvPr>
          <p:cNvSpPr txBox="1"/>
          <p:nvPr/>
        </p:nvSpPr>
        <p:spPr>
          <a:xfrm>
            <a:off x="3231970" y="2818632"/>
            <a:ext cx="5454830" cy="8919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 fontAlgn="base">
              <a:lnSpc>
                <a:spcPct val="150000"/>
              </a:lnSpc>
              <a:buNone/>
            </a:pPr>
            <a:r>
              <a:rPr lang="zh-TW" altLang="en-US" sz="1200" dirty="0">
                <a:solidFill>
                  <a:srgbClr val="007287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内面</a:t>
            </a:r>
            <a:r>
              <a:rPr lang="ja-JP" altLang="en-US" sz="1200">
                <a:solidFill>
                  <a:srgbClr val="007287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の</a:t>
            </a:r>
            <a:r>
              <a:rPr lang="zh-TW" altLang="en-US" sz="1200" dirty="0">
                <a:solidFill>
                  <a:srgbClr val="007287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美</a:t>
            </a:r>
            <a:r>
              <a:rPr lang="ja-JP" altLang="en-US" sz="1200">
                <a:solidFill>
                  <a:srgbClr val="007287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しさは</a:t>
            </a:r>
            <a:r>
              <a:rPr lang="zh-TW" altLang="en-US" sz="1200" dirty="0">
                <a:solidFill>
                  <a:srgbClr val="007287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外面</a:t>
            </a:r>
            <a:r>
              <a:rPr lang="ja-JP" altLang="en-US" sz="1200">
                <a:solidFill>
                  <a:srgbClr val="007287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を</a:t>
            </a:r>
            <a:r>
              <a:rPr lang="zh-TW" altLang="en-US" sz="1200" dirty="0">
                <a:solidFill>
                  <a:srgbClr val="007287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引</a:t>
            </a:r>
            <a:r>
              <a:rPr lang="ja-JP" altLang="en-US" sz="1200">
                <a:solidFill>
                  <a:srgbClr val="007287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き</a:t>
            </a:r>
            <a:r>
              <a:rPr lang="zh-TW" altLang="en-US" sz="1200" dirty="0">
                <a:solidFill>
                  <a:srgbClr val="007287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立</a:t>
            </a:r>
            <a:r>
              <a:rPr lang="ja-JP" altLang="en-US" sz="1200">
                <a:solidFill>
                  <a:srgbClr val="007287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たせ、</a:t>
            </a:r>
            <a:endParaRPr lang="en-GB" altLang="ja-JP" sz="1200" dirty="0">
              <a:solidFill>
                <a:srgbClr val="007287"/>
              </a:solidFill>
              <a:latin typeface="MS Gothic" panose="020B0609070205080204" pitchFamily="49" charset="-128"/>
              <a:ea typeface="MS Gothic" panose="020B0609070205080204" pitchFamily="49" charset="-128"/>
            </a:endParaRPr>
          </a:p>
          <a:p>
            <a:pPr marL="0" indent="0" algn="ctr" fontAlgn="base">
              <a:lnSpc>
                <a:spcPct val="150000"/>
              </a:lnSpc>
              <a:buNone/>
            </a:pPr>
            <a:r>
              <a:rPr lang="zh-TW" altLang="en-US" sz="1200" dirty="0">
                <a:solidFill>
                  <a:srgbClr val="007287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外面</a:t>
            </a:r>
            <a:r>
              <a:rPr lang="ja-JP" altLang="en-US" sz="1200">
                <a:solidFill>
                  <a:srgbClr val="007287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の</a:t>
            </a:r>
            <a:r>
              <a:rPr lang="zh-TW" altLang="en-US" sz="1200" dirty="0">
                <a:solidFill>
                  <a:srgbClr val="007287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美</a:t>
            </a:r>
            <a:r>
              <a:rPr lang="ja-JP" altLang="en-US" sz="1200">
                <a:solidFill>
                  <a:srgbClr val="007287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しさは</a:t>
            </a:r>
            <a:r>
              <a:rPr lang="zh-TW" altLang="en-US" sz="1200" dirty="0">
                <a:solidFill>
                  <a:srgbClr val="007287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内</a:t>
            </a:r>
            <a:r>
              <a:rPr lang="ja-JP" altLang="en-US" sz="1200">
                <a:solidFill>
                  <a:srgbClr val="007287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にある</a:t>
            </a:r>
            <a:r>
              <a:rPr lang="zh-TW" altLang="en-US" sz="1200" dirty="0">
                <a:solidFill>
                  <a:srgbClr val="007287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自信</a:t>
            </a:r>
            <a:r>
              <a:rPr lang="ja-JP" altLang="en-US" sz="1200">
                <a:solidFill>
                  <a:srgbClr val="007287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と</a:t>
            </a:r>
            <a:r>
              <a:rPr lang="zh-TW" altLang="en-US" sz="1200" dirty="0">
                <a:solidFill>
                  <a:srgbClr val="007287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魅力</a:t>
            </a:r>
            <a:r>
              <a:rPr lang="ja-JP" altLang="en-US" sz="1200">
                <a:solidFill>
                  <a:srgbClr val="007287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を</a:t>
            </a:r>
            <a:r>
              <a:rPr lang="zh-TW" altLang="en-US" sz="1200" dirty="0">
                <a:solidFill>
                  <a:srgbClr val="007287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引</a:t>
            </a:r>
            <a:r>
              <a:rPr lang="ja-JP" altLang="en-US" sz="1200">
                <a:solidFill>
                  <a:srgbClr val="007287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き</a:t>
            </a:r>
            <a:r>
              <a:rPr lang="zh-TW" altLang="en-US" sz="1200" dirty="0">
                <a:solidFill>
                  <a:srgbClr val="007287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出</a:t>
            </a:r>
            <a:r>
              <a:rPr lang="ja-JP" altLang="en-US" sz="1200">
                <a:solidFill>
                  <a:srgbClr val="007287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します。</a:t>
            </a:r>
          </a:p>
          <a:p>
            <a:pPr marL="0" indent="0" algn="ctr" fontAlgn="base">
              <a:lnSpc>
                <a:spcPct val="150000"/>
              </a:lnSpc>
              <a:buNone/>
            </a:pPr>
            <a:r>
              <a:rPr lang="ja-JP" altLang="en-US" sz="1200">
                <a:solidFill>
                  <a:srgbClr val="007287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なりたい</a:t>
            </a:r>
            <a:r>
              <a:rPr lang="zh-TW" altLang="en-US" sz="1200" dirty="0">
                <a:solidFill>
                  <a:srgbClr val="007287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自分、今日</a:t>
            </a:r>
            <a:r>
              <a:rPr lang="ja-JP" altLang="en-US" sz="1200">
                <a:solidFill>
                  <a:srgbClr val="007287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からはじめてみませんか？</a:t>
            </a:r>
            <a:endParaRPr lang="en-US" sz="1200" dirty="0">
              <a:solidFill>
                <a:srgbClr val="007287"/>
              </a:solidFill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pic>
        <p:nvPicPr>
          <p:cNvPr id="10" name="Picture 9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0DA4673A-B004-25D2-5E0C-0DB799324D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6560" y="5908295"/>
            <a:ext cx="1505651" cy="46427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FCC7DF1-F783-8006-E11E-4BE4C158EF20}"/>
              </a:ext>
            </a:extLst>
          </p:cNvPr>
          <p:cNvSpPr txBox="1"/>
          <p:nvPr/>
        </p:nvSpPr>
        <p:spPr>
          <a:xfrm>
            <a:off x="3231970" y="5194571"/>
            <a:ext cx="545483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 fontAlgn="base">
              <a:lnSpc>
                <a:spcPct val="100000"/>
              </a:lnSpc>
              <a:buNone/>
            </a:pPr>
            <a:r>
              <a:rPr lang="en-US" sz="1200" b="1" dirty="0">
                <a:solidFill>
                  <a:schemeClr val="bg1"/>
                </a:solidFill>
                <a:latin typeface="Gotham Bold" pitchFamily="2" charset="0"/>
              </a:rPr>
              <a:t>WWW.LIFEWAVE.COM</a:t>
            </a:r>
            <a:endParaRPr lang="en-GB" sz="1200" b="1" dirty="0">
              <a:solidFill>
                <a:schemeClr val="bg1"/>
              </a:solidFill>
              <a:latin typeface="Gotham Bold" pitchFamily="2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69F340B-018D-AF2E-4478-AC4A418094E8}"/>
              </a:ext>
            </a:extLst>
          </p:cNvPr>
          <p:cNvGrpSpPr/>
          <p:nvPr/>
        </p:nvGrpSpPr>
        <p:grpSpPr>
          <a:xfrm>
            <a:off x="5065307" y="4505804"/>
            <a:ext cx="1788157" cy="548369"/>
            <a:chOff x="5201920" y="4795183"/>
            <a:chExt cx="1788157" cy="548369"/>
          </a:xfrm>
        </p:grpSpPr>
        <p:pic>
          <p:nvPicPr>
            <p:cNvPr id="16" name="Picture 15" descr="A blue letter in a white circle&#10;&#10;Description automatically generated">
              <a:extLst>
                <a:ext uri="{FF2B5EF4-FFF2-40B4-BE49-F238E27FC236}">
                  <a16:creationId xmlns:a16="http://schemas.microsoft.com/office/drawing/2014/main" id="{245F022E-77E7-95B3-6046-1A21868F83E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01920" y="4836497"/>
              <a:ext cx="507055" cy="507055"/>
            </a:xfrm>
            <a:prstGeom prst="rect">
              <a:avLst/>
            </a:prstGeom>
          </p:spPr>
        </p:pic>
        <p:pic>
          <p:nvPicPr>
            <p:cNvPr id="18" name="Picture 17" descr="A blue and white logo&#10;&#10;Description automatically generated">
              <a:extLst>
                <a:ext uri="{FF2B5EF4-FFF2-40B4-BE49-F238E27FC236}">
                  <a16:creationId xmlns:a16="http://schemas.microsoft.com/office/drawing/2014/main" id="{7A29F6AD-96D3-67D5-D060-70CFE27A932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42471" y="4818655"/>
              <a:ext cx="507055" cy="507055"/>
            </a:xfrm>
            <a:prstGeom prst="rect">
              <a:avLst/>
            </a:prstGeom>
          </p:spPr>
        </p:pic>
        <p:pic>
          <p:nvPicPr>
            <p:cNvPr id="20" name="Picture 19" descr="A white circle with blue text&#10;&#10;Description automatically generated">
              <a:extLst>
                <a:ext uri="{FF2B5EF4-FFF2-40B4-BE49-F238E27FC236}">
                  <a16:creationId xmlns:a16="http://schemas.microsoft.com/office/drawing/2014/main" id="{50BFB965-F8C6-6399-B4EA-586FCA49F83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83022" y="4795183"/>
              <a:ext cx="507055" cy="507055"/>
            </a:xfrm>
            <a:prstGeom prst="rect">
              <a:avLst/>
            </a:prstGeom>
          </p:spPr>
        </p:pic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C19FE40C-2680-105E-1DB5-3E916C207227}"/>
              </a:ext>
            </a:extLst>
          </p:cNvPr>
          <p:cNvSpPr txBox="1"/>
          <p:nvPr/>
        </p:nvSpPr>
        <p:spPr>
          <a:xfrm>
            <a:off x="2911385" y="4061691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ja-JP" altLang="en-US" sz="1400">
                <a:solidFill>
                  <a:schemeClr val="bg1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フォローください</a:t>
            </a:r>
            <a:endParaRPr lang="en-GB" sz="1400" dirty="0">
              <a:solidFill>
                <a:schemeClr val="bg1"/>
              </a:solidFill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108191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-up of a plant&#10;&#10;Description automatically generated">
            <a:extLst>
              <a:ext uri="{FF2B5EF4-FFF2-40B4-BE49-F238E27FC236}">
                <a16:creationId xmlns:a16="http://schemas.microsoft.com/office/drawing/2014/main" id="{9AC02848-C470-140B-A3B3-53A75E412A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14622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7993CB3-0486-A1EC-0380-6AF08FFC430D}"/>
              </a:ext>
            </a:extLst>
          </p:cNvPr>
          <p:cNvSpPr txBox="1"/>
          <p:nvPr/>
        </p:nvSpPr>
        <p:spPr>
          <a:xfrm>
            <a:off x="6107311" y="2148501"/>
            <a:ext cx="5123781" cy="24461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sz="1300" dirty="0">
                <a:solidFill>
                  <a:schemeClr val="bg1"/>
                </a:solidFill>
                <a:latin typeface="MS Gothic" panose="020B0609070205080204" pitchFamily="49" charset="-128"/>
                <a:ea typeface="MS Gothic" panose="020B0609070205080204" pitchFamily="49" charset="-128"/>
                <a:cs typeface="Segoe UI"/>
              </a:rPr>
              <a:t>いつでも</a:t>
            </a:r>
            <a:r>
              <a:rPr lang="zh-TW" altLang="en-US" sz="1300" dirty="0">
                <a:solidFill>
                  <a:schemeClr val="bg1"/>
                </a:solidFill>
                <a:latin typeface="MS Gothic" panose="020B0609070205080204" pitchFamily="49" charset="-128"/>
                <a:ea typeface="MS Gothic" panose="020B0609070205080204" pitchFamily="49" charset="-128"/>
                <a:cs typeface="Segoe UI"/>
              </a:rPr>
              <a:t>若々</a:t>
            </a:r>
            <a:r>
              <a:rPr lang="ja-JP" altLang="en-US" sz="1300" dirty="0">
                <a:solidFill>
                  <a:schemeClr val="bg1"/>
                </a:solidFill>
                <a:latin typeface="MS Gothic" panose="020B0609070205080204" pitchFamily="49" charset="-128"/>
                <a:ea typeface="MS Gothic" panose="020B0609070205080204" pitchFamily="49" charset="-128"/>
                <a:cs typeface="Segoe UI"/>
              </a:rPr>
              <a:t>しく</a:t>
            </a:r>
            <a:r>
              <a:rPr lang="zh-TW" altLang="en-US" sz="1300" dirty="0">
                <a:solidFill>
                  <a:schemeClr val="bg1"/>
                </a:solidFill>
                <a:latin typeface="MS Gothic" panose="020B0609070205080204" pitchFamily="49" charset="-128"/>
                <a:ea typeface="MS Gothic" panose="020B0609070205080204" pitchFamily="49" charset="-128"/>
                <a:cs typeface="Segoe UI"/>
              </a:rPr>
              <a:t>輝</a:t>
            </a:r>
            <a:r>
              <a:rPr lang="ja-JP" altLang="en-US" sz="1300" dirty="0">
                <a:solidFill>
                  <a:schemeClr val="bg1"/>
                </a:solidFill>
                <a:latin typeface="MS Gothic" panose="020B0609070205080204" pitchFamily="49" charset="-128"/>
                <a:ea typeface="MS Gothic" panose="020B0609070205080204" pitchFamily="49" charset="-128"/>
                <a:cs typeface="Segoe UI"/>
              </a:rPr>
              <a:t>いていたい、</a:t>
            </a:r>
            <a:r>
              <a:rPr lang="zh-TW" altLang="en-US" sz="1300" dirty="0">
                <a:solidFill>
                  <a:schemeClr val="bg1"/>
                </a:solidFill>
                <a:latin typeface="MS Gothic" panose="020B0609070205080204" pitchFamily="49" charset="-128"/>
                <a:ea typeface="MS Gothic" panose="020B0609070205080204" pitchFamily="49" charset="-128"/>
                <a:cs typeface="Segoe UI"/>
              </a:rPr>
              <a:t>美</a:t>
            </a:r>
            <a:r>
              <a:rPr lang="ja-JP" altLang="en-US" sz="1300" dirty="0">
                <a:solidFill>
                  <a:schemeClr val="bg1"/>
                </a:solidFill>
                <a:latin typeface="MS Gothic" panose="020B0609070205080204" pitchFamily="49" charset="-128"/>
                <a:ea typeface="MS Gothic" panose="020B0609070205080204" pitchFamily="49" charset="-128"/>
                <a:cs typeface="Segoe UI"/>
              </a:rPr>
              <a:t>しくありたい。　　　　　　　それは、すべての</a:t>
            </a:r>
            <a:r>
              <a:rPr lang="zh-TW" altLang="en-US" sz="1300" dirty="0">
                <a:solidFill>
                  <a:schemeClr val="bg1"/>
                </a:solidFill>
                <a:latin typeface="MS Gothic" panose="020B0609070205080204" pitchFamily="49" charset="-128"/>
                <a:ea typeface="MS Gothic" panose="020B0609070205080204" pitchFamily="49" charset="-128"/>
                <a:cs typeface="Segoe UI"/>
              </a:rPr>
              <a:t>人</a:t>
            </a:r>
            <a:r>
              <a:rPr lang="ja-JP" altLang="en-US" sz="1300" dirty="0">
                <a:solidFill>
                  <a:schemeClr val="bg1"/>
                </a:solidFill>
                <a:latin typeface="MS Gothic" panose="020B0609070205080204" pitchFamily="49" charset="-128"/>
                <a:ea typeface="MS Gothic" panose="020B0609070205080204" pitchFamily="49" charset="-128"/>
                <a:cs typeface="Segoe UI"/>
              </a:rPr>
              <a:t>の</a:t>
            </a:r>
            <a:r>
              <a:rPr lang="zh-TW" altLang="en-US" sz="1300" dirty="0">
                <a:solidFill>
                  <a:schemeClr val="bg1"/>
                </a:solidFill>
                <a:latin typeface="MS Gothic" panose="020B0609070205080204" pitchFamily="49" charset="-128"/>
                <a:ea typeface="MS Gothic" panose="020B0609070205080204" pitchFamily="49" charset="-128"/>
                <a:cs typeface="Segoe UI"/>
              </a:rPr>
              <a:t>願</a:t>
            </a:r>
            <a:r>
              <a:rPr lang="ja-JP" altLang="en-US" sz="1300" dirty="0">
                <a:solidFill>
                  <a:schemeClr val="bg1"/>
                </a:solidFill>
                <a:latin typeface="MS Gothic" panose="020B0609070205080204" pitchFamily="49" charset="-128"/>
                <a:ea typeface="MS Gothic" panose="020B0609070205080204" pitchFamily="49" charset="-128"/>
                <a:cs typeface="Segoe UI"/>
              </a:rPr>
              <a:t>いです。</a:t>
            </a:r>
          </a:p>
          <a:p>
            <a:pPr>
              <a:lnSpc>
                <a:spcPct val="150000"/>
              </a:lnSpc>
            </a:pPr>
            <a:r>
              <a:rPr lang="ja-JP" altLang="en-US" sz="1300" dirty="0">
                <a:solidFill>
                  <a:schemeClr val="bg1"/>
                </a:solidFill>
                <a:latin typeface="MS Gothic" panose="020B0609070205080204" pitchFamily="49" charset="-128"/>
                <a:ea typeface="MS Gothic" panose="020B0609070205080204" pitchFamily="49" charset="-128"/>
                <a:cs typeface="Segoe UI"/>
              </a:rPr>
              <a:t>アラビダ リビーブ アイ クリームはうるおいのある、</a:t>
            </a:r>
            <a:br>
              <a:rPr lang="en-GB" altLang="ja-JP" sz="1300" dirty="0">
                <a:solidFill>
                  <a:schemeClr val="bg1"/>
                </a:solidFill>
                <a:latin typeface="MS Gothic" panose="020B0609070205080204" pitchFamily="49" charset="-128"/>
                <a:ea typeface="MS Gothic" panose="020B0609070205080204" pitchFamily="49" charset="-128"/>
                <a:cs typeface="Segoe UI"/>
              </a:rPr>
            </a:br>
            <a:r>
              <a:rPr lang="zh-TW" altLang="en-US" sz="1300" dirty="0">
                <a:solidFill>
                  <a:schemeClr val="bg1"/>
                </a:solidFill>
                <a:latin typeface="MS Gothic" panose="020B0609070205080204" pitchFamily="49" charset="-128"/>
                <a:ea typeface="MS Gothic" panose="020B0609070205080204" pitchFamily="49" charset="-128"/>
                <a:cs typeface="Segoe UI"/>
              </a:rPr>
              <a:t>明</a:t>
            </a:r>
            <a:r>
              <a:rPr lang="ja-JP" altLang="en-US" sz="1300" dirty="0">
                <a:solidFill>
                  <a:schemeClr val="bg1"/>
                </a:solidFill>
                <a:latin typeface="MS Gothic" panose="020B0609070205080204" pitchFamily="49" charset="-128"/>
                <a:ea typeface="MS Gothic" panose="020B0609070205080204" pitchFamily="49" charset="-128"/>
                <a:cs typeface="Segoe UI"/>
              </a:rPr>
              <a:t>るく</a:t>
            </a:r>
            <a:r>
              <a:rPr lang="zh-TW" altLang="en-US" sz="1300" dirty="0">
                <a:solidFill>
                  <a:schemeClr val="bg1"/>
                </a:solidFill>
                <a:latin typeface="MS Gothic" panose="020B0609070205080204" pitchFamily="49" charset="-128"/>
                <a:ea typeface="MS Gothic" panose="020B0609070205080204" pitchFamily="49" charset="-128"/>
                <a:cs typeface="Segoe UI"/>
              </a:rPr>
              <a:t>艶</a:t>
            </a:r>
            <a:r>
              <a:rPr lang="ja-JP" altLang="en-US" sz="1300" dirty="0">
                <a:solidFill>
                  <a:schemeClr val="bg1"/>
                </a:solidFill>
                <a:latin typeface="MS Gothic" panose="020B0609070205080204" pitchFamily="49" charset="-128"/>
                <a:ea typeface="MS Gothic" panose="020B0609070205080204" pitchFamily="49" charset="-128"/>
                <a:cs typeface="Segoe UI"/>
              </a:rPr>
              <a:t>やかな</a:t>
            </a:r>
            <a:r>
              <a:rPr lang="zh-TW" altLang="en-US" sz="1300" dirty="0">
                <a:solidFill>
                  <a:schemeClr val="bg1"/>
                </a:solidFill>
                <a:latin typeface="MS Gothic" panose="020B0609070205080204" pitchFamily="49" charset="-128"/>
                <a:ea typeface="MS Gothic" panose="020B0609070205080204" pitchFamily="49" charset="-128"/>
                <a:cs typeface="Segoe UI"/>
              </a:rPr>
              <a:t>目元</a:t>
            </a:r>
            <a:r>
              <a:rPr lang="ja-JP" altLang="en-US" sz="1300" dirty="0">
                <a:solidFill>
                  <a:schemeClr val="bg1"/>
                </a:solidFill>
                <a:latin typeface="MS Gothic" panose="020B0609070205080204" pitchFamily="49" charset="-128"/>
                <a:ea typeface="MS Gothic" panose="020B0609070205080204" pitchFamily="49" charset="-128"/>
                <a:cs typeface="Segoe UI"/>
              </a:rPr>
              <a:t>に</a:t>
            </a:r>
            <a:r>
              <a:rPr lang="zh-TW" altLang="en-US" sz="1300" dirty="0">
                <a:solidFill>
                  <a:schemeClr val="bg1"/>
                </a:solidFill>
                <a:latin typeface="MS Gothic" panose="020B0609070205080204" pitchFamily="49" charset="-128"/>
                <a:ea typeface="MS Gothic" panose="020B0609070205080204" pitchFamily="49" charset="-128"/>
                <a:cs typeface="Segoe UI"/>
              </a:rPr>
              <a:t>整</a:t>
            </a:r>
            <a:r>
              <a:rPr lang="ja-JP" altLang="en-US" sz="1300" dirty="0">
                <a:solidFill>
                  <a:schemeClr val="bg1"/>
                </a:solidFill>
                <a:latin typeface="MS Gothic" panose="020B0609070205080204" pitchFamily="49" charset="-128"/>
                <a:ea typeface="MS Gothic" panose="020B0609070205080204" pitchFamily="49" charset="-128"/>
                <a:cs typeface="Segoe UI"/>
              </a:rPr>
              <a:t>える</a:t>
            </a:r>
            <a:r>
              <a:rPr lang="zh-TW" altLang="en-US" sz="1300" dirty="0">
                <a:solidFill>
                  <a:schemeClr val="bg1"/>
                </a:solidFill>
                <a:latin typeface="MS Gothic" panose="020B0609070205080204" pitchFamily="49" charset="-128"/>
                <a:ea typeface="MS Gothic" panose="020B0609070205080204" pitchFamily="49" charset="-128"/>
                <a:cs typeface="Segoe UI"/>
              </a:rPr>
              <a:t>目元用</a:t>
            </a:r>
            <a:r>
              <a:rPr lang="ja-JP" altLang="en-US" sz="1300" dirty="0">
                <a:solidFill>
                  <a:schemeClr val="bg1"/>
                </a:solidFill>
                <a:latin typeface="MS Gothic" panose="020B0609070205080204" pitchFamily="49" charset="-128"/>
                <a:ea typeface="MS Gothic" panose="020B0609070205080204" pitchFamily="49" charset="-128"/>
                <a:cs typeface="Segoe UI"/>
              </a:rPr>
              <a:t>クリームです。</a:t>
            </a:r>
          </a:p>
          <a:p>
            <a:pPr>
              <a:lnSpc>
                <a:spcPct val="150000"/>
              </a:lnSpc>
            </a:pPr>
            <a:endParaRPr lang="ja-JP" altLang="en-US" sz="1300" dirty="0">
              <a:solidFill>
                <a:schemeClr val="bg1"/>
              </a:solidFill>
              <a:latin typeface="MS Gothic" panose="020B0609070205080204" pitchFamily="49" charset="-128"/>
              <a:ea typeface="MS Gothic" panose="020B0609070205080204" pitchFamily="49" charset="-128"/>
              <a:cs typeface="Segoe UI"/>
            </a:endParaRPr>
          </a:p>
          <a:p>
            <a:pPr>
              <a:lnSpc>
                <a:spcPct val="150000"/>
              </a:lnSpc>
            </a:pPr>
            <a:r>
              <a:rPr lang="zh-TW" altLang="en-US" sz="1300" dirty="0">
                <a:solidFill>
                  <a:schemeClr val="bg1"/>
                </a:solidFill>
                <a:latin typeface="MS Gothic" panose="020B0609070205080204" pitchFamily="49" charset="-128"/>
                <a:ea typeface="MS Gothic" panose="020B0609070205080204" pitchFamily="49" charset="-128"/>
                <a:cs typeface="Segoe UI"/>
              </a:rPr>
              <a:t>自然</a:t>
            </a:r>
            <a:r>
              <a:rPr lang="ja-JP" altLang="en-US" sz="1300" dirty="0">
                <a:solidFill>
                  <a:schemeClr val="bg1"/>
                </a:solidFill>
                <a:latin typeface="MS Gothic" panose="020B0609070205080204" pitchFamily="49" charset="-128"/>
                <a:ea typeface="MS Gothic" panose="020B0609070205080204" pitchFamily="49" charset="-128"/>
                <a:cs typeface="Segoe UI"/>
              </a:rPr>
              <a:t>と</a:t>
            </a:r>
            <a:r>
              <a:rPr lang="zh-TW" altLang="en-US" sz="1300" dirty="0">
                <a:solidFill>
                  <a:schemeClr val="bg1"/>
                </a:solidFill>
                <a:latin typeface="MS Gothic" panose="020B0609070205080204" pitchFamily="49" charset="-128"/>
                <a:ea typeface="MS Gothic" panose="020B0609070205080204" pitchFamily="49" charset="-128"/>
                <a:cs typeface="Segoe UI"/>
              </a:rPr>
              <a:t>科学</a:t>
            </a:r>
            <a:r>
              <a:rPr lang="ja-JP" altLang="en-US" sz="1300" dirty="0">
                <a:solidFill>
                  <a:schemeClr val="bg1"/>
                </a:solidFill>
                <a:latin typeface="MS Gothic" panose="020B0609070205080204" pitchFamily="49" charset="-128"/>
                <a:ea typeface="MS Gothic" panose="020B0609070205080204" pitchFamily="49" charset="-128"/>
                <a:cs typeface="Segoe UI"/>
              </a:rPr>
              <a:t>を</a:t>
            </a:r>
            <a:r>
              <a:rPr lang="zh-TW" altLang="en-US" sz="1300" dirty="0">
                <a:solidFill>
                  <a:schemeClr val="bg1"/>
                </a:solidFill>
                <a:latin typeface="MS Gothic" panose="020B0609070205080204" pitchFamily="49" charset="-128"/>
                <a:ea typeface="MS Gothic" panose="020B0609070205080204" pitchFamily="49" charset="-128"/>
                <a:cs typeface="Segoe UI"/>
              </a:rPr>
              <a:t>融合</a:t>
            </a:r>
            <a:r>
              <a:rPr lang="ja-JP" altLang="en-US" sz="1300" dirty="0">
                <a:solidFill>
                  <a:schemeClr val="bg1"/>
                </a:solidFill>
                <a:latin typeface="MS Gothic" panose="020B0609070205080204" pitchFamily="49" charset="-128"/>
                <a:ea typeface="MS Gothic" panose="020B0609070205080204" pitchFamily="49" charset="-128"/>
                <a:cs typeface="Segoe UI"/>
              </a:rPr>
              <a:t>したアラビダ スキンケアシリーズは厳選した　</a:t>
            </a:r>
            <a:r>
              <a:rPr lang="zh-TW" altLang="en-US" sz="1300" dirty="0">
                <a:solidFill>
                  <a:schemeClr val="bg1"/>
                </a:solidFill>
                <a:latin typeface="MS Gothic" panose="020B0609070205080204" pitchFamily="49" charset="-128"/>
                <a:ea typeface="MS Gothic" panose="020B0609070205080204" pitchFamily="49" charset="-128"/>
                <a:cs typeface="Segoe UI"/>
              </a:rPr>
              <a:t>成分</a:t>
            </a:r>
            <a:r>
              <a:rPr lang="ja-JP" altLang="en-US" sz="1300" dirty="0">
                <a:solidFill>
                  <a:schemeClr val="bg1"/>
                </a:solidFill>
                <a:latin typeface="MS Gothic" panose="020B0609070205080204" pitchFamily="49" charset="-128"/>
                <a:ea typeface="MS Gothic" panose="020B0609070205080204" pitchFamily="49" charset="-128"/>
                <a:cs typeface="Segoe UI"/>
              </a:rPr>
              <a:t>をブレンドし、</a:t>
            </a:r>
            <a:r>
              <a:rPr lang="zh-TW" altLang="en-US" sz="1300" dirty="0">
                <a:solidFill>
                  <a:schemeClr val="bg1"/>
                </a:solidFill>
                <a:latin typeface="MS Gothic" panose="020B0609070205080204" pitchFamily="49" charset="-128"/>
                <a:ea typeface="MS Gothic" panose="020B0609070205080204" pitchFamily="49" charset="-128"/>
                <a:cs typeface="Segoe UI"/>
              </a:rPr>
              <a:t>明</a:t>
            </a:r>
            <a:r>
              <a:rPr lang="ja-JP" altLang="en-US" sz="1300" dirty="0">
                <a:solidFill>
                  <a:schemeClr val="bg1"/>
                </a:solidFill>
                <a:latin typeface="MS Gothic" panose="020B0609070205080204" pitchFamily="49" charset="-128"/>
                <a:ea typeface="MS Gothic" panose="020B0609070205080204" pitchFamily="49" charset="-128"/>
                <a:cs typeface="Segoe UI"/>
              </a:rPr>
              <a:t>るい</a:t>
            </a:r>
            <a:r>
              <a:rPr lang="zh-TW" altLang="en-US" sz="1300" dirty="0">
                <a:solidFill>
                  <a:schemeClr val="bg1"/>
                </a:solidFill>
                <a:latin typeface="MS Gothic" panose="020B0609070205080204" pitchFamily="49" charset="-128"/>
                <a:ea typeface="MS Gothic" panose="020B0609070205080204" pitchFamily="49" charset="-128"/>
                <a:cs typeface="Segoe UI"/>
              </a:rPr>
              <a:t>肌</a:t>
            </a:r>
            <a:r>
              <a:rPr lang="ja-JP" altLang="en-US" sz="1300" dirty="0">
                <a:solidFill>
                  <a:schemeClr val="bg1"/>
                </a:solidFill>
                <a:latin typeface="MS Gothic" panose="020B0609070205080204" pitchFamily="49" charset="-128"/>
                <a:ea typeface="MS Gothic" panose="020B0609070205080204" pitchFamily="49" charset="-128"/>
                <a:cs typeface="Segoe UI"/>
              </a:rPr>
              <a:t>ツヤを</a:t>
            </a:r>
            <a:r>
              <a:rPr lang="zh-TW" altLang="en-US" sz="1300" dirty="0">
                <a:solidFill>
                  <a:schemeClr val="bg1"/>
                </a:solidFill>
                <a:latin typeface="MS Gothic" panose="020B0609070205080204" pitchFamily="49" charset="-128"/>
                <a:ea typeface="MS Gothic" panose="020B0609070205080204" pitchFamily="49" charset="-128"/>
                <a:cs typeface="Segoe UI"/>
              </a:rPr>
              <a:t>演出</a:t>
            </a:r>
            <a:r>
              <a:rPr lang="ja-JP" altLang="en-US" sz="1300" dirty="0">
                <a:solidFill>
                  <a:schemeClr val="bg1"/>
                </a:solidFill>
                <a:latin typeface="MS Gothic" panose="020B0609070205080204" pitchFamily="49" charset="-128"/>
                <a:ea typeface="MS Gothic" panose="020B0609070205080204" pitchFamily="49" charset="-128"/>
                <a:cs typeface="Segoe UI"/>
              </a:rPr>
              <a:t>し、</a:t>
            </a:r>
            <a:r>
              <a:rPr lang="zh-TW" altLang="en-US" sz="1300" dirty="0">
                <a:solidFill>
                  <a:schemeClr val="bg1"/>
                </a:solidFill>
                <a:latin typeface="MS Gothic" panose="020B0609070205080204" pitchFamily="49" charset="-128"/>
                <a:ea typeface="MS Gothic" panose="020B0609070205080204" pitchFamily="49" charset="-128"/>
                <a:cs typeface="Segoe UI"/>
              </a:rPr>
              <a:t>肌</a:t>
            </a:r>
            <a:r>
              <a:rPr lang="ja-JP" altLang="en-US" sz="1300" dirty="0">
                <a:solidFill>
                  <a:schemeClr val="bg1"/>
                </a:solidFill>
                <a:latin typeface="MS Gothic" panose="020B0609070205080204" pitchFamily="49" charset="-128"/>
                <a:ea typeface="MS Gothic" panose="020B0609070205080204" pitchFamily="49" charset="-128"/>
                <a:cs typeface="Segoe UI"/>
              </a:rPr>
              <a:t>のキメを</a:t>
            </a:r>
            <a:r>
              <a:rPr lang="zh-TW" altLang="en-US" sz="1300" dirty="0">
                <a:solidFill>
                  <a:schemeClr val="bg1"/>
                </a:solidFill>
                <a:latin typeface="MS Gothic" panose="020B0609070205080204" pitchFamily="49" charset="-128"/>
                <a:ea typeface="MS Gothic" panose="020B0609070205080204" pitchFamily="49" charset="-128"/>
                <a:cs typeface="Segoe UI"/>
              </a:rPr>
              <a:t>整</a:t>
            </a:r>
            <a:r>
              <a:rPr lang="ja-JP" altLang="en-US" sz="1300" dirty="0">
                <a:solidFill>
                  <a:schemeClr val="bg1"/>
                </a:solidFill>
                <a:latin typeface="MS Gothic" panose="020B0609070205080204" pitchFamily="49" charset="-128"/>
                <a:ea typeface="MS Gothic" panose="020B0609070205080204" pitchFamily="49" charset="-128"/>
                <a:cs typeface="Segoe UI"/>
              </a:rPr>
              <a:t>え、</a:t>
            </a:r>
            <a:br>
              <a:rPr lang="en-GB" altLang="ja-JP" sz="1300" dirty="0">
                <a:solidFill>
                  <a:schemeClr val="bg1"/>
                </a:solidFill>
                <a:latin typeface="MS Gothic" panose="020B0609070205080204" pitchFamily="49" charset="-128"/>
                <a:ea typeface="MS Gothic" panose="020B0609070205080204" pitchFamily="49" charset="-128"/>
                <a:cs typeface="Segoe UI"/>
              </a:rPr>
            </a:br>
            <a:r>
              <a:rPr lang="zh-TW" altLang="en-US" sz="1300" dirty="0">
                <a:solidFill>
                  <a:schemeClr val="bg1"/>
                </a:solidFill>
                <a:latin typeface="MS Gothic" panose="020B0609070205080204" pitchFamily="49" charset="-128"/>
                <a:ea typeface="MS Gothic" panose="020B0609070205080204" pitchFamily="49" charset="-128"/>
                <a:cs typeface="Segoe UI"/>
              </a:rPr>
              <a:t>肌</a:t>
            </a:r>
            <a:r>
              <a:rPr lang="ja-JP" altLang="en-US" sz="1300" dirty="0">
                <a:solidFill>
                  <a:schemeClr val="bg1"/>
                </a:solidFill>
                <a:latin typeface="MS Gothic" panose="020B0609070205080204" pitchFamily="49" charset="-128"/>
                <a:ea typeface="MS Gothic" panose="020B0609070205080204" pitchFamily="49" charset="-128"/>
                <a:cs typeface="Segoe UI"/>
              </a:rPr>
              <a:t>にハリとうるおいを</a:t>
            </a:r>
            <a:r>
              <a:rPr lang="zh-TW" altLang="en-US" sz="1300" dirty="0">
                <a:solidFill>
                  <a:schemeClr val="bg1"/>
                </a:solidFill>
                <a:latin typeface="MS Gothic" panose="020B0609070205080204" pitchFamily="49" charset="-128"/>
                <a:ea typeface="MS Gothic" panose="020B0609070205080204" pitchFamily="49" charset="-128"/>
                <a:cs typeface="Segoe UI"/>
              </a:rPr>
              <a:t>与</a:t>
            </a:r>
            <a:r>
              <a:rPr lang="ja-JP" altLang="en-US" sz="1300" dirty="0">
                <a:solidFill>
                  <a:schemeClr val="bg1"/>
                </a:solidFill>
                <a:latin typeface="MS Gothic" panose="020B0609070205080204" pitchFamily="49" charset="-128"/>
                <a:ea typeface="MS Gothic" panose="020B0609070205080204" pitchFamily="49" charset="-128"/>
                <a:cs typeface="Segoe UI"/>
              </a:rPr>
              <a:t>えます。</a:t>
            </a:r>
            <a:endParaRPr lang="zh-TW" altLang="en-US" sz="1300" dirty="0">
              <a:solidFill>
                <a:schemeClr val="bg1"/>
              </a:solidFill>
              <a:latin typeface="MS Gothic" panose="020B0609070205080204" pitchFamily="49" charset="-128"/>
              <a:ea typeface="MS Gothic" panose="020B0609070205080204" pitchFamily="49" charset="-128"/>
              <a:cs typeface="Segoe UI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B77B7B0-0F26-6AF6-B505-B3C69E3FF45C}"/>
              </a:ext>
            </a:extLst>
          </p:cNvPr>
          <p:cNvSpPr/>
          <p:nvPr/>
        </p:nvSpPr>
        <p:spPr>
          <a:xfrm>
            <a:off x="0" y="1"/>
            <a:ext cx="12214622" cy="12422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B2FBD52-DE02-2C81-E14F-251AD4CBC823}"/>
              </a:ext>
            </a:extLst>
          </p:cNvPr>
          <p:cNvSpPr/>
          <p:nvPr/>
        </p:nvSpPr>
        <p:spPr>
          <a:xfrm>
            <a:off x="0" y="5615718"/>
            <a:ext cx="12214622" cy="12422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959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17CE0C7-DE7C-A196-3034-0418F22750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6349"/>
            <a:ext cx="12214621" cy="6858001"/>
          </a:xfrm>
          <a:prstGeom prst="rect">
            <a:avLst/>
          </a:prstGeom>
        </p:spPr>
      </p:pic>
      <p:sp>
        <p:nvSpPr>
          <p:cNvPr id="2" name="Subtitle 7">
            <a:extLst>
              <a:ext uri="{FF2B5EF4-FFF2-40B4-BE49-F238E27FC236}">
                <a16:creationId xmlns:a16="http://schemas.microsoft.com/office/drawing/2014/main" id="{F7EFE7F3-190A-BFD5-FF03-8DE14D63265B}"/>
              </a:ext>
            </a:extLst>
          </p:cNvPr>
          <p:cNvSpPr txBox="1">
            <a:spLocks/>
          </p:cNvSpPr>
          <p:nvPr/>
        </p:nvSpPr>
        <p:spPr>
          <a:xfrm>
            <a:off x="2679350" y="2198669"/>
            <a:ext cx="4629223" cy="29468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50000"/>
              </a:lnSpc>
            </a:pPr>
            <a:r>
              <a:rPr lang="ja-JP" altLang="en-US" dirty="0">
                <a:solidFill>
                  <a:srgbClr val="6ACCE0"/>
                </a:solidFill>
                <a:latin typeface="MS Gothic" panose="020B0609070205080204" pitchFamily="49" charset="-128"/>
                <a:ea typeface="MS Gothic" panose="020B0609070205080204" pitchFamily="49" charset="-128"/>
                <a:cs typeface="Segoe UI"/>
              </a:rPr>
              <a:t>アラビダ システム</a:t>
            </a:r>
          </a:p>
          <a:p>
            <a:pPr>
              <a:lnSpc>
                <a:spcPct val="150000"/>
              </a:lnSpc>
            </a:pPr>
            <a:r>
              <a:rPr lang="ja-JP" altLang="en-US" dirty="0">
                <a:solidFill>
                  <a:srgbClr val="6ACCE0"/>
                </a:solidFill>
                <a:latin typeface="MS Gothic" panose="020B0609070205080204" pitchFamily="49" charset="-128"/>
                <a:ea typeface="MS Gothic" panose="020B0609070205080204" pitchFamily="49" charset="-128"/>
                <a:cs typeface="Segoe UI"/>
              </a:rPr>
              <a:t>いつでもいかなる</a:t>
            </a:r>
            <a:r>
              <a:rPr lang="zh-TW" altLang="en-US" dirty="0">
                <a:solidFill>
                  <a:srgbClr val="6ACCE0"/>
                </a:solidFill>
                <a:latin typeface="MS Gothic" panose="020B0609070205080204" pitchFamily="49" charset="-128"/>
                <a:ea typeface="MS Gothic" panose="020B0609070205080204" pitchFamily="49" charset="-128"/>
                <a:cs typeface="Segoe UI"/>
              </a:rPr>
              <a:t>時</a:t>
            </a:r>
            <a:r>
              <a:rPr lang="ja-JP" altLang="en-US" dirty="0">
                <a:solidFill>
                  <a:srgbClr val="6ACCE0"/>
                </a:solidFill>
                <a:latin typeface="MS Gothic" panose="020B0609070205080204" pitchFamily="49" charset="-128"/>
                <a:ea typeface="MS Gothic" panose="020B0609070205080204" pitchFamily="49" charset="-128"/>
                <a:cs typeface="Segoe UI"/>
              </a:rPr>
              <a:t>でも</a:t>
            </a:r>
            <a:r>
              <a:rPr lang="zh-TW" altLang="en-US" dirty="0">
                <a:solidFill>
                  <a:srgbClr val="6ACCE0"/>
                </a:solidFill>
                <a:latin typeface="MS Gothic" panose="020B0609070205080204" pitchFamily="49" charset="-128"/>
                <a:ea typeface="MS Gothic" panose="020B0609070205080204" pitchFamily="49" charset="-128"/>
                <a:cs typeface="Segoe UI"/>
              </a:rPr>
              <a:t>美</a:t>
            </a:r>
            <a:r>
              <a:rPr lang="ja-JP" altLang="en-US" dirty="0">
                <a:solidFill>
                  <a:srgbClr val="6ACCE0"/>
                </a:solidFill>
                <a:latin typeface="MS Gothic" panose="020B0609070205080204" pitchFamily="49" charset="-128"/>
                <a:ea typeface="MS Gothic" panose="020B0609070205080204" pitchFamily="49" charset="-128"/>
                <a:cs typeface="Segoe UI"/>
              </a:rPr>
              <a:t>しくありたい。</a:t>
            </a:r>
            <a:endParaRPr lang="en-US" altLang="ja-JP" dirty="0">
              <a:solidFill>
                <a:srgbClr val="6ACCE0"/>
              </a:solidFill>
              <a:latin typeface="MS Gothic" panose="020B0609070205080204" pitchFamily="49" charset="-128"/>
              <a:ea typeface="MS Gothic" panose="020B0609070205080204" pitchFamily="49" charset="-128"/>
              <a:cs typeface="Segoe UI"/>
            </a:endParaRPr>
          </a:p>
          <a:p>
            <a:pPr>
              <a:lnSpc>
                <a:spcPct val="150000"/>
              </a:lnSpc>
            </a:pPr>
            <a:r>
              <a:rPr lang="ja-JP" altLang="en-US" dirty="0">
                <a:solidFill>
                  <a:srgbClr val="6ACCE0"/>
                </a:solidFill>
                <a:latin typeface="MS Gothic" panose="020B0609070205080204" pitchFamily="49" charset="-128"/>
                <a:ea typeface="MS Gothic" panose="020B0609070205080204" pitchFamily="49" charset="-128"/>
                <a:cs typeface="Segoe UI"/>
              </a:rPr>
              <a:t>自信を持って美しく年齢を重ねていきたい。</a:t>
            </a:r>
            <a:endParaRPr lang="en-US" altLang="ja-JP" dirty="0">
              <a:solidFill>
                <a:srgbClr val="6ACCE0"/>
              </a:solidFill>
              <a:latin typeface="MS Gothic" panose="020B0609070205080204" pitchFamily="49" charset="-128"/>
              <a:ea typeface="MS Gothic" panose="020B0609070205080204" pitchFamily="49" charset="-128"/>
              <a:cs typeface="Segoe UI"/>
            </a:endParaRPr>
          </a:p>
          <a:p>
            <a:pPr>
              <a:lnSpc>
                <a:spcPct val="150000"/>
              </a:lnSpc>
            </a:pPr>
            <a:r>
              <a:rPr lang="ja-JP" altLang="en-US" dirty="0">
                <a:solidFill>
                  <a:srgbClr val="6ACCE0"/>
                </a:solidFill>
                <a:latin typeface="MS Gothic" panose="020B0609070205080204" pitchFamily="49" charset="-128"/>
                <a:ea typeface="MS Gothic" panose="020B0609070205080204" pitchFamily="49" charset="-128"/>
                <a:cs typeface="Segoe UI"/>
              </a:rPr>
              <a:t>あなたの肌が美しさをもの語ります。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1980F75-BF55-84DA-DB36-47C19C912DB3}"/>
              </a:ext>
            </a:extLst>
          </p:cNvPr>
          <p:cNvSpPr/>
          <p:nvPr/>
        </p:nvSpPr>
        <p:spPr>
          <a:xfrm>
            <a:off x="0" y="1"/>
            <a:ext cx="12214622" cy="1242280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7E27A4-14CF-65B9-567D-150688B61D7A}"/>
              </a:ext>
            </a:extLst>
          </p:cNvPr>
          <p:cNvSpPr/>
          <p:nvPr/>
        </p:nvSpPr>
        <p:spPr>
          <a:xfrm>
            <a:off x="0" y="5615719"/>
            <a:ext cx="12214622" cy="1242281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D71992F-DD5A-64CF-2F6B-DA739F90D060}"/>
              </a:ext>
            </a:extLst>
          </p:cNvPr>
          <p:cNvCxnSpPr>
            <a:cxnSpLocks/>
          </p:cNvCxnSpPr>
          <p:nvPr/>
        </p:nvCxnSpPr>
        <p:spPr>
          <a:xfrm>
            <a:off x="2754765" y="3911909"/>
            <a:ext cx="3811687" cy="0"/>
          </a:xfrm>
          <a:prstGeom prst="line">
            <a:avLst/>
          </a:prstGeom>
          <a:ln w="28575">
            <a:solidFill>
              <a:srgbClr val="6ACCE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33877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 descr="A close-up of a blue and white object&#10;&#10;Description automatically generated">
            <a:extLst>
              <a:ext uri="{FF2B5EF4-FFF2-40B4-BE49-F238E27FC236}">
                <a16:creationId xmlns:a16="http://schemas.microsoft.com/office/drawing/2014/main" id="{08BAB4DF-1A99-80EB-489D-5E17104602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8546"/>
            <a:ext cx="12192000" cy="684529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B00DA88-6359-312C-FB99-E9B74F200CEB}"/>
              </a:ext>
            </a:extLst>
          </p:cNvPr>
          <p:cNvSpPr/>
          <p:nvPr/>
        </p:nvSpPr>
        <p:spPr>
          <a:xfrm>
            <a:off x="4060014" y="2116064"/>
            <a:ext cx="1635170" cy="92333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zh-TW" altLang="en-US" dirty="0">
                <a:solidFill>
                  <a:srgbClr val="9ADBE8"/>
                </a:solidFill>
                <a:latin typeface="MS Mincho" panose="02020609040205080304" pitchFamily="49" charset="-128"/>
                <a:ea typeface="MS Mincho" panose="02020609040205080304" pitchFamily="49" charset="-128"/>
                <a:cs typeface="Arial"/>
              </a:rPr>
              <a:t>乾燥</a:t>
            </a:r>
            <a:r>
              <a:rPr lang="ja-JP" altLang="en-US" dirty="0">
                <a:solidFill>
                  <a:srgbClr val="9ADBE8"/>
                </a:solidFill>
                <a:latin typeface="MS Mincho" panose="02020609040205080304" pitchFamily="49" charset="-128"/>
                <a:ea typeface="MS Mincho" panose="02020609040205080304" pitchFamily="49" charset="-128"/>
                <a:cs typeface="Arial"/>
              </a:rPr>
              <a:t>による</a:t>
            </a:r>
            <a:endParaRPr lang="en-US" altLang="ja-JP" dirty="0">
              <a:solidFill>
                <a:srgbClr val="9ADBE8"/>
              </a:solidFill>
              <a:latin typeface="MS Mincho" panose="02020609040205080304" pitchFamily="49" charset="-128"/>
              <a:ea typeface="MS Mincho" panose="02020609040205080304" pitchFamily="49" charset="-128"/>
              <a:cs typeface="Arial"/>
            </a:endParaRPr>
          </a:p>
          <a:p>
            <a:pPr algn="ctr"/>
            <a:r>
              <a:rPr lang="zh-TW" altLang="en-US" dirty="0">
                <a:solidFill>
                  <a:srgbClr val="9ADBE8"/>
                </a:solidFill>
                <a:latin typeface="MS Mincho" panose="02020609040205080304" pitchFamily="49" charset="-128"/>
                <a:ea typeface="MS Mincho" panose="02020609040205080304" pitchFamily="49" charset="-128"/>
                <a:cs typeface="Arial"/>
              </a:rPr>
              <a:t>小</a:t>
            </a:r>
            <a:r>
              <a:rPr lang="ja-JP" altLang="en-US" dirty="0">
                <a:solidFill>
                  <a:srgbClr val="9ADBE8"/>
                </a:solidFill>
                <a:latin typeface="MS Mincho" panose="02020609040205080304" pitchFamily="49" charset="-128"/>
                <a:ea typeface="MS Mincho" panose="02020609040205080304" pitchFamily="49" charset="-128"/>
                <a:cs typeface="Arial"/>
              </a:rPr>
              <a:t>じわを</a:t>
            </a:r>
            <a:r>
              <a:rPr lang="zh-TW" altLang="en-US" dirty="0">
                <a:solidFill>
                  <a:srgbClr val="9ADBE8"/>
                </a:solidFill>
                <a:latin typeface="MS Mincho" panose="02020609040205080304" pitchFamily="49" charset="-128"/>
                <a:ea typeface="MS Mincho" panose="02020609040205080304" pitchFamily="49" charset="-128"/>
                <a:cs typeface="Arial"/>
              </a:rPr>
              <a:t>目立</a:t>
            </a:r>
            <a:r>
              <a:rPr lang="ja-JP" altLang="en-US" dirty="0">
                <a:solidFill>
                  <a:srgbClr val="9ADBE8"/>
                </a:solidFill>
                <a:latin typeface="MS Mincho" panose="02020609040205080304" pitchFamily="49" charset="-128"/>
                <a:ea typeface="MS Mincho" panose="02020609040205080304" pitchFamily="49" charset="-128"/>
                <a:cs typeface="Arial"/>
              </a:rPr>
              <a:t>たなくします</a:t>
            </a:r>
            <a:endParaRPr lang="en-US" dirty="0">
              <a:solidFill>
                <a:srgbClr val="9ADBE8"/>
              </a:solidFill>
              <a:latin typeface="MS Mincho" panose="02020609040205080304" pitchFamily="49" charset="-128"/>
              <a:ea typeface="MS Mincho" panose="02020609040205080304" pitchFamily="49" charset="-128"/>
              <a:cs typeface="Arial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5FEFD6F-57B1-BED8-0D9C-E1C309FBC845}"/>
              </a:ext>
            </a:extLst>
          </p:cNvPr>
          <p:cNvSpPr/>
          <p:nvPr/>
        </p:nvSpPr>
        <p:spPr>
          <a:xfrm>
            <a:off x="1743632" y="1285672"/>
            <a:ext cx="2143328" cy="2143328"/>
          </a:xfrm>
          <a:prstGeom prst="ellipse">
            <a:avLst/>
          </a:prstGeom>
          <a:noFill/>
          <a:ln>
            <a:solidFill>
              <a:srgbClr val="9ADBE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9EEA9B2-C557-B14A-9DEB-3EA5498AB0C1}"/>
              </a:ext>
            </a:extLst>
          </p:cNvPr>
          <p:cNvSpPr/>
          <p:nvPr/>
        </p:nvSpPr>
        <p:spPr>
          <a:xfrm>
            <a:off x="3805935" y="1285672"/>
            <a:ext cx="2143328" cy="2143328"/>
          </a:xfrm>
          <a:prstGeom prst="ellipse">
            <a:avLst/>
          </a:prstGeom>
          <a:noFill/>
          <a:ln>
            <a:solidFill>
              <a:srgbClr val="9ADBE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3648C329-45D0-E3E3-8CEB-548B61F9A1ED}"/>
              </a:ext>
            </a:extLst>
          </p:cNvPr>
          <p:cNvSpPr/>
          <p:nvPr/>
        </p:nvSpPr>
        <p:spPr>
          <a:xfrm>
            <a:off x="5868238" y="1285672"/>
            <a:ext cx="2143328" cy="2143328"/>
          </a:xfrm>
          <a:prstGeom prst="ellipse">
            <a:avLst/>
          </a:prstGeom>
          <a:noFill/>
          <a:ln>
            <a:solidFill>
              <a:srgbClr val="9ADBE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ubtitle 7">
            <a:extLst>
              <a:ext uri="{FF2B5EF4-FFF2-40B4-BE49-F238E27FC236}">
                <a16:creationId xmlns:a16="http://schemas.microsoft.com/office/drawing/2014/main" id="{BAB24867-B731-A8C3-7FB5-064690919421}"/>
              </a:ext>
            </a:extLst>
          </p:cNvPr>
          <p:cNvSpPr txBox="1">
            <a:spLocks/>
          </p:cNvSpPr>
          <p:nvPr/>
        </p:nvSpPr>
        <p:spPr>
          <a:xfrm>
            <a:off x="1713710" y="2085428"/>
            <a:ext cx="2243885" cy="10956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/>
            <a:r>
              <a:rPr lang="zh-TW" altLang="en-US" dirty="0">
                <a:solidFill>
                  <a:srgbClr val="9ADBE8"/>
                </a:solidFill>
                <a:latin typeface="MS Mincho" panose="02020609040205080304" pitchFamily="49" charset="-128"/>
                <a:ea typeface="MS Mincho" panose="02020609040205080304" pitchFamily="49" charset="-128"/>
                <a:cs typeface="Arial"/>
              </a:rPr>
              <a:t>天然由来</a:t>
            </a:r>
            <a:endParaRPr lang="en-IE" altLang="zh-TW" dirty="0">
              <a:solidFill>
                <a:srgbClr val="9ADBE8"/>
              </a:solidFill>
              <a:latin typeface="MS Mincho" panose="02020609040205080304" pitchFamily="49" charset="-128"/>
              <a:ea typeface="MS Mincho" panose="02020609040205080304" pitchFamily="49" charset="-128"/>
              <a:cs typeface="Arial"/>
            </a:endParaRPr>
          </a:p>
          <a:p>
            <a:pPr algn="ctr"/>
            <a:r>
              <a:rPr lang="zh-TW" altLang="en-US" dirty="0">
                <a:solidFill>
                  <a:srgbClr val="9ADBE8"/>
                </a:solidFill>
                <a:latin typeface="MS Mincho" panose="02020609040205080304" pitchFamily="49" charset="-128"/>
                <a:ea typeface="MS Mincho" panose="02020609040205080304" pitchFamily="49" charset="-128"/>
                <a:cs typeface="Arial"/>
              </a:rPr>
              <a:t>植物性</a:t>
            </a:r>
            <a:r>
              <a:rPr lang="ja-JP" altLang="en-US" dirty="0">
                <a:solidFill>
                  <a:srgbClr val="9ADBE8"/>
                </a:solidFill>
                <a:latin typeface="MS Mincho" panose="02020609040205080304" pitchFamily="49" charset="-128"/>
                <a:ea typeface="MS Mincho" panose="02020609040205080304" pitchFamily="49" charset="-128"/>
                <a:cs typeface="Arial"/>
              </a:rPr>
              <a:t>の</a:t>
            </a:r>
            <a:r>
              <a:rPr lang="zh-TW" altLang="en-US" dirty="0">
                <a:solidFill>
                  <a:srgbClr val="9ADBE8"/>
                </a:solidFill>
                <a:latin typeface="MS Mincho" panose="02020609040205080304" pitchFamily="49" charset="-128"/>
                <a:ea typeface="MS Mincho" panose="02020609040205080304" pitchFamily="49" charset="-128"/>
                <a:cs typeface="Arial"/>
              </a:rPr>
              <a:t>成分</a:t>
            </a:r>
            <a:endParaRPr lang="en-IE" altLang="zh-TW" dirty="0">
              <a:solidFill>
                <a:srgbClr val="9ADBE8"/>
              </a:solidFill>
              <a:latin typeface="MS Mincho" panose="02020609040205080304" pitchFamily="49" charset="-128"/>
              <a:ea typeface="MS Mincho" panose="02020609040205080304" pitchFamily="49" charset="-128"/>
              <a:cs typeface="Arial"/>
            </a:endParaRPr>
          </a:p>
          <a:p>
            <a:pPr algn="ctr"/>
            <a:r>
              <a:rPr lang="ja-JP" altLang="en-US" dirty="0">
                <a:solidFill>
                  <a:srgbClr val="9ADBE8"/>
                </a:solidFill>
                <a:latin typeface="MS Mincho" panose="02020609040205080304" pitchFamily="49" charset="-128"/>
                <a:ea typeface="MS Mincho" panose="02020609040205080304" pitchFamily="49" charset="-128"/>
                <a:cs typeface="Arial"/>
              </a:rPr>
              <a:t>を</a:t>
            </a:r>
            <a:r>
              <a:rPr lang="zh-TW" altLang="en-US" dirty="0">
                <a:solidFill>
                  <a:srgbClr val="9ADBE8"/>
                </a:solidFill>
                <a:latin typeface="MS Mincho" panose="02020609040205080304" pitchFamily="49" charset="-128"/>
                <a:ea typeface="MS Mincho" panose="02020609040205080304" pitchFamily="49" charset="-128"/>
                <a:cs typeface="Arial"/>
              </a:rPr>
              <a:t>使用</a:t>
            </a:r>
            <a:endParaRPr lang="en-US" baseline="30000" dirty="0">
              <a:solidFill>
                <a:schemeClr val="bg1">
                  <a:lumMod val="75000"/>
                </a:schemeClr>
              </a:solidFill>
              <a:latin typeface="MS Mincho" panose="02020609040205080304" pitchFamily="49" charset="-128"/>
              <a:ea typeface="MS Mincho" panose="02020609040205080304" pitchFamily="49" charset="-128"/>
              <a:cs typeface="Arial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4947CCB-830F-3795-D86D-D628DC1B5BD5}"/>
              </a:ext>
            </a:extLst>
          </p:cNvPr>
          <p:cNvSpPr/>
          <p:nvPr/>
        </p:nvSpPr>
        <p:spPr>
          <a:xfrm>
            <a:off x="6122316" y="2087361"/>
            <a:ext cx="1750477" cy="120032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zh-TW" altLang="en-US" dirty="0">
                <a:solidFill>
                  <a:srgbClr val="9ADBE8"/>
                </a:solidFill>
                <a:latin typeface="MS Mincho" panose="02020609040205080304" pitchFamily="49" charset="-128"/>
                <a:ea typeface="MS Mincho" panose="02020609040205080304" pitchFamily="49" charset="-128"/>
                <a:cs typeface="Arial"/>
              </a:rPr>
              <a:t>明</a:t>
            </a:r>
            <a:r>
              <a:rPr lang="ja-JP" altLang="en-US" dirty="0">
                <a:solidFill>
                  <a:srgbClr val="9ADBE8"/>
                </a:solidFill>
                <a:latin typeface="MS Mincho" panose="02020609040205080304" pitchFamily="49" charset="-128"/>
                <a:ea typeface="MS Mincho" panose="02020609040205080304" pitchFamily="49" charset="-128"/>
                <a:cs typeface="Arial"/>
              </a:rPr>
              <a:t>るい</a:t>
            </a:r>
            <a:r>
              <a:rPr lang="zh-TW" altLang="en-US" dirty="0">
                <a:solidFill>
                  <a:srgbClr val="9ADBE8"/>
                </a:solidFill>
                <a:latin typeface="MS Mincho" panose="02020609040205080304" pitchFamily="49" charset="-128"/>
                <a:ea typeface="MS Mincho" panose="02020609040205080304" pitchFamily="49" charset="-128"/>
                <a:cs typeface="Arial"/>
              </a:rPr>
              <a:t>肌</a:t>
            </a:r>
            <a:r>
              <a:rPr lang="ja-JP" altLang="en-US" dirty="0">
                <a:solidFill>
                  <a:srgbClr val="9ADBE8"/>
                </a:solidFill>
                <a:latin typeface="MS Mincho" panose="02020609040205080304" pitchFamily="49" charset="-128"/>
                <a:ea typeface="MS Mincho" panose="02020609040205080304" pitchFamily="49" charset="-128"/>
                <a:cs typeface="Arial"/>
              </a:rPr>
              <a:t>ツヤを</a:t>
            </a:r>
            <a:r>
              <a:rPr lang="zh-TW" altLang="en-US" dirty="0">
                <a:solidFill>
                  <a:srgbClr val="9ADBE8"/>
                </a:solidFill>
                <a:latin typeface="MS Mincho" panose="02020609040205080304" pitchFamily="49" charset="-128"/>
                <a:ea typeface="MS Mincho" panose="02020609040205080304" pitchFamily="49" charset="-128"/>
                <a:cs typeface="Arial"/>
              </a:rPr>
              <a:t>演出</a:t>
            </a:r>
            <a:r>
              <a:rPr lang="ja-JP" altLang="en-US" dirty="0">
                <a:solidFill>
                  <a:srgbClr val="9ADBE8"/>
                </a:solidFill>
                <a:latin typeface="MS Mincho" panose="02020609040205080304" pitchFamily="49" charset="-128"/>
                <a:ea typeface="MS Mincho" panose="02020609040205080304" pitchFamily="49" charset="-128"/>
                <a:cs typeface="Arial"/>
              </a:rPr>
              <a:t>し</a:t>
            </a:r>
            <a:br>
              <a:rPr lang="en-IE" altLang="ja-JP" dirty="0">
                <a:solidFill>
                  <a:srgbClr val="9ADBE8"/>
                </a:solidFill>
                <a:latin typeface="MS Mincho" panose="02020609040205080304" pitchFamily="49" charset="-128"/>
                <a:ea typeface="MS Mincho" panose="02020609040205080304" pitchFamily="49" charset="-128"/>
                <a:cs typeface="Arial"/>
              </a:rPr>
            </a:br>
            <a:r>
              <a:rPr lang="zh-TW" altLang="en-US" dirty="0">
                <a:solidFill>
                  <a:srgbClr val="9ADBE8"/>
                </a:solidFill>
                <a:latin typeface="MS Mincho" panose="02020609040205080304" pitchFamily="49" charset="-128"/>
                <a:ea typeface="MS Mincho" panose="02020609040205080304" pitchFamily="49" charset="-128"/>
                <a:cs typeface="Arial"/>
              </a:rPr>
              <a:t>若々</a:t>
            </a:r>
            <a:r>
              <a:rPr lang="ja-JP" altLang="en-US" dirty="0">
                <a:solidFill>
                  <a:srgbClr val="9ADBE8"/>
                </a:solidFill>
                <a:latin typeface="MS Mincho" panose="02020609040205080304" pitchFamily="49" charset="-128"/>
                <a:ea typeface="MS Mincho" panose="02020609040205080304" pitchFamily="49" charset="-128"/>
                <a:cs typeface="Arial"/>
              </a:rPr>
              <a:t>しい</a:t>
            </a:r>
            <a:r>
              <a:rPr lang="zh-TW" altLang="en-US" dirty="0">
                <a:solidFill>
                  <a:srgbClr val="9ADBE8"/>
                </a:solidFill>
                <a:latin typeface="MS Mincho" panose="02020609040205080304" pitchFamily="49" charset="-128"/>
                <a:ea typeface="MS Mincho" panose="02020609040205080304" pitchFamily="49" charset="-128"/>
                <a:cs typeface="Arial"/>
              </a:rPr>
              <a:t>輝</a:t>
            </a:r>
            <a:r>
              <a:rPr lang="ja-JP" altLang="en-US" dirty="0">
                <a:solidFill>
                  <a:srgbClr val="9ADBE8"/>
                </a:solidFill>
                <a:latin typeface="MS Mincho" panose="02020609040205080304" pitchFamily="49" charset="-128"/>
                <a:ea typeface="MS Mincho" panose="02020609040205080304" pitchFamily="49" charset="-128"/>
                <a:cs typeface="Arial"/>
              </a:rPr>
              <a:t>きへ</a:t>
            </a:r>
            <a:r>
              <a:rPr lang="zh-TW" altLang="en-US" dirty="0">
                <a:solidFill>
                  <a:srgbClr val="9ADBE8"/>
                </a:solidFill>
                <a:latin typeface="MS Mincho" panose="02020609040205080304" pitchFamily="49" charset="-128"/>
                <a:ea typeface="MS Mincho" panose="02020609040205080304" pitchFamily="49" charset="-128"/>
                <a:cs typeface="Arial"/>
              </a:rPr>
              <a:t>導</a:t>
            </a:r>
            <a:r>
              <a:rPr lang="ja-JP" altLang="en-US" dirty="0">
                <a:solidFill>
                  <a:srgbClr val="9ADBE8"/>
                </a:solidFill>
                <a:latin typeface="MS Mincho" panose="02020609040205080304" pitchFamily="49" charset="-128"/>
                <a:ea typeface="MS Mincho" panose="02020609040205080304" pitchFamily="49" charset="-128"/>
                <a:cs typeface="Arial"/>
              </a:rPr>
              <a:t>きます</a:t>
            </a:r>
            <a:endParaRPr lang="en-US" dirty="0">
              <a:solidFill>
                <a:srgbClr val="9ADBE8"/>
              </a:solidFill>
              <a:latin typeface="MS Mincho" panose="02020609040205080304" pitchFamily="49" charset="-128"/>
              <a:ea typeface="MS Mincho" panose="02020609040205080304" pitchFamily="49" charset="-128"/>
              <a:cs typeface="Arial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2BCB059-C21A-929F-9B10-6DC1824BDEE2}"/>
              </a:ext>
            </a:extLst>
          </p:cNvPr>
          <p:cNvSpPr/>
          <p:nvPr/>
        </p:nvSpPr>
        <p:spPr>
          <a:xfrm>
            <a:off x="3973487" y="4352521"/>
            <a:ext cx="1808224" cy="64633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zh-TW" altLang="en-US" dirty="0">
                <a:solidFill>
                  <a:srgbClr val="9ADBE8"/>
                </a:solidFill>
                <a:latin typeface="MS Mincho" panose="02020609040205080304" pitchFamily="49" charset="-128"/>
                <a:ea typeface="MS Mincho" panose="02020609040205080304" pitchFamily="49" charset="-128"/>
                <a:cs typeface="Arial"/>
              </a:rPr>
              <a:t>肌</a:t>
            </a:r>
            <a:r>
              <a:rPr lang="ja-JP" altLang="en-US">
                <a:solidFill>
                  <a:srgbClr val="9ADBE8"/>
                </a:solidFill>
                <a:latin typeface="MS Mincho" panose="02020609040205080304" pitchFamily="49" charset="-128"/>
                <a:ea typeface="MS Mincho" panose="02020609040205080304" pitchFamily="49" charset="-128"/>
                <a:cs typeface="Arial"/>
              </a:rPr>
              <a:t>にうるおいを</a:t>
            </a:r>
            <a:r>
              <a:rPr lang="zh-TW" altLang="en-US" dirty="0">
                <a:solidFill>
                  <a:srgbClr val="9ADBE8"/>
                </a:solidFill>
                <a:latin typeface="MS Mincho" panose="02020609040205080304" pitchFamily="49" charset="-128"/>
                <a:ea typeface="MS Mincho" panose="02020609040205080304" pitchFamily="49" charset="-128"/>
                <a:cs typeface="Arial"/>
              </a:rPr>
              <a:t>与</a:t>
            </a:r>
            <a:r>
              <a:rPr lang="ja-JP" altLang="en-US">
                <a:solidFill>
                  <a:srgbClr val="9ADBE8"/>
                </a:solidFill>
                <a:latin typeface="MS Mincho" panose="02020609040205080304" pitchFamily="49" charset="-128"/>
                <a:ea typeface="MS Mincho" panose="02020609040205080304" pitchFamily="49" charset="-128"/>
                <a:cs typeface="Arial"/>
              </a:rPr>
              <a:t>えます</a:t>
            </a:r>
            <a:endParaRPr lang="en-US" dirty="0">
              <a:solidFill>
                <a:srgbClr val="9ADBE8"/>
              </a:solidFill>
              <a:latin typeface="MS Mincho" panose="02020609040205080304" pitchFamily="49" charset="-128"/>
              <a:ea typeface="MS Mincho" panose="02020609040205080304" pitchFamily="49" charset="-128"/>
              <a:cs typeface="Arial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47BD4E26-AAFB-33BE-9155-55CE3DD89B26}"/>
              </a:ext>
            </a:extLst>
          </p:cNvPr>
          <p:cNvSpPr/>
          <p:nvPr/>
        </p:nvSpPr>
        <p:spPr>
          <a:xfrm>
            <a:off x="1743632" y="3369115"/>
            <a:ext cx="2143328" cy="2143328"/>
          </a:xfrm>
          <a:prstGeom prst="ellipse">
            <a:avLst/>
          </a:prstGeom>
          <a:noFill/>
          <a:ln>
            <a:solidFill>
              <a:srgbClr val="9ADBE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2116641D-DEB1-B561-C709-8B7D9DD1534A}"/>
              </a:ext>
            </a:extLst>
          </p:cNvPr>
          <p:cNvSpPr/>
          <p:nvPr/>
        </p:nvSpPr>
        <p:spPr>
          <a:xfrm>
            <a:off x="3805935" y="3369115"/>
            <a:ext cx="2143328" cy="2143328"/>
          </a:xfrm>
          <a:prstGeom prst="ellipse">
            <a:avLst/>
          </a:prstGeom>
          <a:noFill/>
          <a:ln>
            <a:solidFill>
              <a:srgbClr val="9ADBE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C09FFB5E-DE87-9D59-DF20-93029381BBD8}"/>
              </a:ext>
            </a:extLst>
          </p:cNvPr>
          <p:cNvSpPr/>
          <p:nvPr/>
        </p:nvSpPr>
        <p:spPr>
          <a:xfrm>
            <a:off x="5868238" y="3369115"/>
            <a:ext cx="2143328" cy="2143328"/>
          </a:xfrm>
          <a:prstGeom prst="ellipse">
            <a:avLst/>
          </a:prstGeom>
          <a:noFill/>
          <a:ln>
            <a:solidFill>
              <a:srgbClr val="9ADBE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Subtitle 7">
            <a:extLst>
              <a:ext uri="{FF2B5EF4-FFF2-40B4-BE49-F238E27FC236}">
                <a16:creationId xmlns:a16="http://schemas.microsoft.com/office/drawing/2014/main" id="{E9BB1E53-4B9C-36E6-7887-2D17B733A9D1}"/>
              </a:ext>
            </a:extLst>
          </p:cNvPr>
          <p:cNvSpPr txBox="1">
            <a:spLocks/>
          </p:cNvSpPr>
          <p:nvPr/>
        </p:nvSpPr>
        <p:spPr>
          <a:xfrm>
            <a:off x="1865889" y="4352521"/>
            <a:ext cx="1939528" cy="10956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/>
            <a:r>
              <a:rPr lang="zh-TW" altLang="en-US" dirty="0">
                <a:solidFill>
                  <a:srgbClr val="9ADBE8"/>
                </a:solidFill>
                <a:latin typeface="MS Mincho" panose="02020609040205080304" pitchFamily="49" charset="-128"/>
                <a:ea typeface="MS Mincho" panose="02020609040205080304" pitchFamily="49" charset="-128"/>
                <a:cs typeface="Arial"/>
              </a:rPr>
              <a:t>肌</a:t>
            </a:r>
            <a:r>
              <a:rPr lang="ja-JP" altLang="en-US" dirty="0">
                <a:solidFill>
                  <a:srgbClr val="9ADBE8"/>
                </a:solidFill>
                <a:latin typeface="MS Mincho" panose="02020609040205080304" pitchFamily="49" charset="-128"/>
                <a:ea typeface="MS Mincho" panose="02020609040205080304" pitchFamily="49" charset="-128"/>
                <a:cs typeface="Arial"/>
              </a:rPr>
              <a:t>のキメを</a:t>
            </a:r>
            <a:br>
              <a:rPr lang="en-IE" altLang="ja-JP" dirty="0">
                <a:solidFill>
                  <a:srgbClr val="9ADBE8"/>
                </a:solidFill>
                <a:latin typeface="MS Mincho" panose="02020609040205080304" pitchFamily="49" charset="-128"/>
                <a:ea typeface="MS Mincho" panose="02020609040205080304" pitchFamily="49" charset="-128"/>
                <a:cs typeface="Arial"/>
              </a:rPr>
            </a:br>
            <a:r>
              <a:rPr lang="zh-TW" altLang="en-US" dirty="0">
                <a:solidFill>
                  <a:srgbClr val="9ADBE8"/>
                </a:solidFill>
                <a:latin typeface="MS Mincho" panose="02020609040205080304" pitchFamily="49" charset="-128"/>
                <a:ea typeface="MS Mincho" panose="02020609040205080304" pitchFamily="49" charset="-128"/>
                <a:cs typeface="Arial"/>
              </a:rPr>
              <a:t>整</a:t>
            </a:r>
            <a:r>
              <a:rPr lang="ja-JP" altLang="en-US" dirty="0">
                <a:solidFill>
                  <a:srgbClr val="9ADBE8"/>
                </a:solidFill>
                <a:latin typeface="MS Mincho" panose="02020609040205080304" pitchFamily="49" charset="-128"/>
                <a:ea typeface="MS Mincho" panose="02020609040205080304" pitchFamily="49" charset="-128"/>
                <a:cs typeface="Arial"/>
              </a:rPr>
              <a:t>えます</a:t>
            </a:r>
            <a:endParaRPr lang="en-US" baseline="30000" dirty="0">
              <a:solidFill>
                <a:srgbClr val="9ADBE8"/>
              </a:solidFill>
              <a:latin typeface="MS Mincho" panose="02020609040205080304" pitchFamily="49" charset="-128"/>
              <a:ea typeface="MS Mincho" panose="02020609040205080304" pitchFamily="49" charset="-128"/>
              <a:cs typeface="Arial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64B64939-0DD6-F3C6-E990-44CAB209832A}"/>
              </a:ext>
            </a:extLst>
          </p:cNvPr>
          <p:cNvSpPr/>
          <p:nvPr/>
        </p:nvSpPr>
        <p:spPr>
          <a:xfrm>
            <a:off x="6122316" y="4352521"/>
            <a:ext cx="1750477" cy="64633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zh-TW" altLang="en-US" dirty="0">
                <a:solidFill>
                  <a:srgbClr val="9ADBE8"/>
                </a:solidFill>
                <a:latin typeface="MS Mincho" panose="02020609040205080304" pitchFamily="49" charset="-128"/>
                <a:ea typeface="MS Mincho" panose="02020609040205080304" pitchFamily="49" charset="-128"/>
                <a:cs typeface="Arial"/>
              </a:rPr>
              <a:t>肌</a:t>
            </a:r>
            <a:r>
              <a:rPr lang="ja-JP" altLang="en-US" dirty="0">
                <a:solidFill>
                  <a:srgbClr val="9ADBE8"/>
                </a:solidFill>
                <a:latin typeface="MS Mincho" panose="02020609040205080304" pitchFamily="49" charset="-128"/>
                <a:ea typeface="MS Mincho" panose="02020609040205080304" pitchFamily="49" charset="-128"/>
                <a:cs typeface="Arial"/>
              </a:rPr>
              <a:t>にハリを　</a:t>
            </a:r>
            <a:r>
              <a:rPr lang="zh-TW" altLang="en-US" dirty="0">
                <a:solidFill>
                  <a:srgbClr val="9ADBE8"/>
                </a:solidFill>
                <a:latin typeface="MS Mincho" panose="02020609040205080304" pitchFamily="49" charset="-128"/>
                <a:ea typeface="MS Mincho" panose="02020609040205080304" pitchFamily="49" charset="-128"/>
                <a:cs typeface="Arial"/>
              </a:rPr>
              <a:t>与</a:t>
            </a:r>
            <a:r>
              <a:rPr lang="ja-JP" altLang="en-US" dirty="0">
                <a:solidFill>
                  <a:srgbClr val="9ADBE8"/>
                </a:solidFill>
                <a:latin typeface="MS Mincho" panose="02020609040205080304" pitchFamily="49" charset="-128"/>
                <a:ea typeface="MS Mincho" panose="02020609040205080304" pitchFamily="49" charset="-128"/>
                <a:cs typeface="Arial"/>
              </a:rPr>
              <a:t>えます</a:t>
            </a:r>
            <a:endParaRPr lang="en-US" dirty="0">
              <a:solidFill>
                <a:srgbClr val="9ADBE8"/>
              </a:solidFill>
              <a:latin typeface="MS Mincho" panose="02020609040205080304" pitchFamily="49" charset="-128"/>
              <a:ea typeface="MS Mincho" panose="02020609040205080304" pitchFamily="49" charset="-128"/>
              <a:cs typeface="Arial"/>
            </a:endParaRPr>
          </a:p>
        </p:txBody>
      </p:sp>
      <p:pic>
        <p:nvPicPr>
          <p:cNvPr id="53" name="Picture 52" descr="A blue drop of water&#10;&#10;Description automatically generated">
            <a:extLst>
              <a:ext uri="{FF2B5EF4-FFF2-40B4-BE49-F238E27FC236}">
                <a16:creationId xmlns:a16="http://schemas.microsoft.com/office/drawing/2014/main" id="{BFF2337A-23BE-E29E-205D-459AB99DE0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440" y="3875746"/>
            <a:ext cx="408318" cy="408318"/>
          </a:xfrm>
          <a:prstGeom prst="rect">
            <a:avLst/>
          </a:prstGeom>
        </p:spPr>
      </p:pic>
      <p:pic>
        <p:nvPicPr>
          <p:cNvPr id="55" name="Picture 54" descr="A blue cross on a black background&#10;&#10;Description automatically generated">
            <a:extLst>
              <a:ext uri="{FF2B5EF4-FFF2-40B4-BE49-F238E27FC236}">
                <a16:creationId xmlns:a16="http://schemas.microsoft.com/office/drawing/2014/main" id="{56B79FEB-5D3C-6649-0F82-88B1C18725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1137" y="3875746"/>
            <a:ext cx="408318" cy="408318"/>
          </a:xfrm>
          <a:prstGeom prst="rect">
            <a:avLst/>
          </a:prstGeom>
        </p:spPr>
      </p:pic>
      <p:pic>
        <p:nvPicPr>
          <p:cNvPr id="57" name="Picture 56" descr="A green arrow pointing down&#10;&#10;Description automatically generated">
            <a:extLst>
              <a:ext uri="{FF2B5EF4-FFF2-40B4-BE49-F238E27FC236}">
                <a16:creationId xmlns:a16="http://schemas.microsoft.com/office/drawing/2014/main" id="{6F1F613E-EBBD-506E-8D9A-77C8E014B5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440" y="1677110"/>
            <a:ext cx="408318" cy="408318"/>
          </a:xfrm>
          <a:prstGeom prst="rect">
            <a:avLst/>
          </a:prstGeom>
        </p:spPr>
      </p:pic>
      <p:pic>
        <p:nvPicPr>
          <p:cNvPr id="59" name="Picture 58" descr="A green leaf on a black background&#10;&#10;Description automatically generated">
            <a:extLst>
              <a:ext uri="{FF2B5EF4-FFF2-40B4-BE49-F238E27FC236}">
                <a16:creationId xmlns:a16="http://schemas.microsoft.com/office/drawing/2014/main" id="{82D8FE85-65CC-1779-165D-B7AE7F6738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756" y="1500348"/>
            <a:ext cx="585080" cy="585080"/>
          </a:xfrm>
          <a:prstGeom prst="rect">
            <a:avLst/>
          </a:prstGeom>
        </p:spPr>
      </p:pic>
      <p:pic>
        <p:nvPicPr>
          <p:cNvPr id="61" name="Picture 60" descr="A blue sun with lines in the center&#10;&#10;Description automatically generated">
            <a:extLst>
              <a:ext uri="{FF2B5EF4-FFF2-40B4-BE49-F238E27FC236}">
                <a16:creationId xmlns:a16="http://schemas.microsoft.com/office/drawing/2014/main" id="{6CBD1D89-4834-2EBB-ADB4-70C02E5247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5743" y="1677110"/>
            <a:ext cx="408318" cy="408318"/>
          </a:xfrm>
          <a:prstGeom prst="rect">
            <a:avLst/>
          </a:prstGeom>
        </p:spPr>
      </p:pic>
      <p:pic>
        <p:nvPicPr>
          <p:cNvPr id="63" name="Picture 62" descr="A green arrow pointing up&#10;&#10;Description automatically generated">
            <a:extLst>
              <a:ext uri="{FF2B5EF4-FFF2-40B4-BE49-F238E27FC236}">
                <a16:creationId xmlns:a16="http://schemas.microsoft.com/office/drawing/2014/main" id="{748119E9-E046-C86C-9742-C90B44FBD14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5743" y="3875746"/>
            <a:ext cx="408318" cy="4083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4BE4AE9-6254-32B8-A073-A10D036196F9}"/>
              </a:ext>
            </a:extLst>
          </p:cNvPr>
          <p:cNvSpPr txBox="1"/>
          <p:nvPr/>
        </p:nvSpPr>
        <p:spPr>
          <a:xfrm>
            <a:off x="1693353" y="5807312"/>
            <a:ext cx="824577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100" dirty="0">
                <a:solidFill>
                  <a:srgbClr val="9ADBE8"/>
                </a:solidFill>
                <a:latin typeface="MS Mincho" panose="02020609040205080304" pitchFamily="49" charset="-128"/>
                <a:ea typeface="MS Mincho" panose="02020609040205080304" pitchFamily="49" charset="-128"/>
                <a:cs typeface="Calibri"/>
              </a:rPr>
              <a:t>※</a:t>
            </a:r>
            <a:r>
              <a:rPr lang="zh-TW" altLang="en-US" sz="1100" dirty="0">
                <a:solidFill>
                  <a:srgbClr val="9ADBE8"/>
                </a:solidFill>
                <a:latin typeface="MS Mincho" panose="02020609040205080304" pitchFamily="49" charset="-128"/>
                <a:ea typeface="MS Mincho" panose="02020609040205080304" pitchFamily="49" charset="-128"/>
                <a:cs typeface="Calibri"/>
              </a:rPr>
              <a:t>効能評価試験済</a:t>
            </a:r>
            <a:r>
              <a:rPr lang="ja-JP" altLang="en-US" sz="1100">
                <a:solidFill>
                  <a:srgbClr val="9ADBE8"/>
                </a:solidFill>
                <a:latin typeface="MS Mincho" panose="02020609040205080304" pitchFamily="49" charset="-128"/>
                <a:ea typeface="MS Mincho" panose="02020609040205080304" pitchFamily="49" charset="-128"/>
                <a:cs typeface="Calibri"/>
              </a:rPr>
              <a:t>み</a:t>
            </a:r>
            <a:endParaRPr lang="en-US" sz="1100" dirty="0">
              <a:solidFill>
                <a:srgbClr val="9ADBE8"/>
              </a:solidFill>
              <a:latin typeface="MS Mincho" panose="02020609040205080304" pitchFamily="49" charset="-128"/>
              <a:ea typeface="MS Mincho" panose="02020609040205080304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771076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BAE2992-0E0F-DB77-4567-FCC0472D7F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214619" cy="6857999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53336F1-A23B-640F-BA3F-2ED702E00785}"/>
              </a:ext>
            </a:extLst>
          </p:cNvPr>
          <p:cNvSpPr txBox="1">
            <a:spLocks/>
          </p:cNvSpPr>
          <p:nvPr/>
        </p:nvSpPr>
        <p:spPr>
          <a:xfrm>
            <a:off x="7536867" y="3857321"/>
            <a:ext cx="3435933" cy="52886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7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ja-JP" altLang="en-US" sz="2800" dirty="0">
                <a:solidFill>
                  <a:schemeClr val="bg1"/>
                </a:solidFill>
                <a:latin typeface="MS Mincho" panose="02020609040205080304" pitchFamily="49" charset="-128"/>
                <a:ea typeface="MS Mincho" panose="02020609040205080304" pitchFamily="49" charset="-128"/>
              </a:rPr>
              <a:t>リビーブ アイ クリーム</a:t>
            </a:r>
            <a:endParaRPr lang="en-IE" sz="2800" dirty="0">
              <a:solidFill>
                <a:schemeClr val="bg1"/>
              </a:solidFill>
              <a:latin typeface="MS Mincho" panose="02020609040205080304" pitchFamily="49" charset="-128"/>
              <a:ea typeface="MS Mincho" panose="02020609040205080304" pitchFamily="49" charset="-128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85D2355-2B66-4879-D123-31DDB45C7734}"/>
              </a:ext>
            </a:extLst>
          </p:cNvPr>
          <p:cNvSpPr txBox="1">
            <a:spLocks/>
          </p:cNvSpPr>
          <p:nvPr/>
        </p:nvSpPr>
        <p:spPr>
          <a:xfrm>
            <a:off x="7536867" y="4536295"/>
            <a:ext cx="3624469" cy="14713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zh-TW" altLang="en-US" sz="1200" dirty="0">
                <a:solidFill>
                  <a:schemeClr val="bg1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目元</a:t>
            </a:r>
            <a:r>
              <a:rPr lang="ja-JP" altLang="en-US" sz="1200" dirty="0">
                <a:solidFill>
                  <a:schemeClr val="bg1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の</a:t>
            </a:r>
            <a:r>
              <a:rPr lang="zh-TW" altLang="en-US" sz="1200" dirty="0">
                <a:solidFill>
                  <a:schemeClr val="bg1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肌悩</a:t>
            </a:r>
            <a:r>
              <a:rPr lang="ja-JP" altLang="en-US" sz="1200" dirty="0">
                <a:solidFill>
                  <a:schemeClr val="bg1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みに</a:t>
            </a:r>
            <a:r>
              <a:rPr lang="zh-TW" altLang="en-US" sz="1200" dirty="0">
                <a:solidFill>
                  <a:schemeClr val="bg1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働</a:t>
            </a:r>
            <a:r>
              <a:rPr lang="ja-JP" altLang="en-US" sz="1200" dirty="0">
                <a:solidFill>
                  <a:schemeClr val="bg1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きかけるクリームです。</a:t>
            </a:r>
            <a:br>
              <a:rPr lang="en-IE" altLang="ja-JP" sz="1200" dirty="0">
                <a:solidFill>
                  <a:schemeClr val="bg1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</a:br>
            <a:r>
              <a:rPr lang="ja-JP" altLang="en-US" sz="1200" dirty="0">
                <a:solidFill>
                  <a:schemeClr val="bg1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トリペプチド－１</a:t>
            </a:r>
            <a:r>
              <a:rPr lang="zh-TW" altLang="en-US" sz="1200" dirty="0">
                <a:solidFill>
                  <a:schemeClr val="bg1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銅</a:t>
            </a:r>
            <a:r>
              <a:rPr lang="ja-JP" altLang="en-US" sz="1200" baseline="30000" dirty="0">
                <a:solidFill>
                  <a:schemeClr val="bg1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*</a:t>
            </a:r>
            <a:r>
              <a:rPr lang="zh-TW" altLang="en-US" sz="1200" dirty="0">
                <a:solidFill>
                  <a:schemeClr val="bg1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（銅</a:t>
            </a:r>
            <a:r>
              <a:rPr lang="ja-JP" altLang="en-US" sz="1200" dirty="0">
                <a:solidFill>
                  <a:schemeClr val="bg1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ペプチド）を</a:t>
            </a:r>
            <a:r>
              <a:rPr lang="zh-TW" altLang="en-US" sz="1200" dirty="0">
                <a:solidFill>
                  <a:schemeClr val="bg1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配合</a:t>
            </a:r>
            <a:r>
              <a:rPr lang="ja-JP" altLang="en-US" sz="1200" dirty="0">
                <a:solidFill>
                  <a:schemeClr val="bg1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した　この</a:t>
            </a:r>
            <a:r>
              <a:rPr lang="zh-TW" altLang="en-US" sz="1200" dirty="0">
                <a:solidFill>
                  <a:schemeClr val="bg1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目元用</a:t>
            </a:r>
            <a:r>
              <a:rPr lang="ja-JP" altLang="en-US" sz="1200" dirty="0">
                <a:solidFill>
                  <a:schemeClr val="bg1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クリームは厳選した</a:t>
            </a:r>
            <a:r>
              <a:rPr lang="zh-TW" altLang="en-US" sz="1200" dirty="0">
                <a:solidFill>
                  <a:schemeClr val="bg1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成分</a:t>
            </a:r>
            <a:r>
              <a:rPr lang="ja-JP" altLang="en-US" sz="1200" dirty="0">
                <a:solidFill>
                  <a:schemeClr val="bg1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をブレンドし、</a:t>
            </a:r>
            <a:r>
              <a:rPr lang="zh-TW" altLang="en-US" sz="1200" dirty="0">
                <a:solidFill>
                  <a:schemeClr val="bg1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明</a:t>
            </a:r>
            <a:r>
              <a:rPr lang="ja-JP" altLang="en-US" sz="1200" dirty="0">
                <a:solidFill>
                  <a:schemeClr val="bg1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るい</a:t>
            </a:r>
            <a:r>
              <a:rPr lang="zh-TW" altLang="en-US" sz="1200" dirty="0">
                <a:solidFill>
                  <a:schemeClr val="bg1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肌</a:t>
            </a:r>
            <a:r>
              <a:rPr lang="ja-JP" altLang="en-US" sz="1200" dirty="0">
                <a:solidFill>
                  <a:schemeClr val="bg1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ツヤを</a:t>
            </a:r>
            <a:r>
              <a:rPr lang="zh-TW" altLang="en-US" sz="1200" dirty="0">
                <a:solidFill>
                  <a:schemeClr val="bg1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演出</a:t>
            </a:r>
            <a:r>
              <a:rPr lang="ja-JP" altLang="en-US" sz="1200" dirty="0">
                <a:solidFill>
                  <a:schemeClr val="bg1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し、</a:t>
            </a:r>
            <a:r>
              <a:rPr lang="zh-TW" altLang="en-US" sz="1200" dirty="0">
                <a:solidFill>
                  <a:schemeClr val="bg1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肌</a:t>
            </a:r>
            <a:r>
              <a:rPr lang="ja-JP" altLang="en-US" sz="1200" dirty="0">
                <a:solidFill>
                  <a:schemeClr val="bg1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のキメを</a:t>
            </a:r>
            <a:r>
              <a:rPr lang="zh-TW" altLang="en-US" sz="1200" dirty="0">
                <a:solidFill>
                  <a:schemeClr val="bg1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整</a:t>
            </a:r>
            <a:r>
              <a:rPr lang="ja-JP" altLang="en-US" sz="1200" dirty="0">
                <a:solidFill>
                  <a:schemeClr val="bg1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え、　　　</a:t>
            </a:r>
            <a:r>
              <a:rPr lang="zh-TW" altLang="en-US" sz="1200" dirty="0">
                <a:solidFill>
                  <a:schemeClr val="bg1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肌</a:t>
            </a:r>
            <a:r>
              <a:rPr lang="ja-JP" altLang="en-US" sz="1200" dirty="0">
                <a:solidFill>
                  <a:schemeClr val="bg1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にハリとうるおいを</a:t>
            </a:r>
            <a:r>
              <a:rPr lang="zh-TW" altLang="en-US" sz="1200" dirty="0">
                <a:solidFill>
                  <a:schemeClr val="bg1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与</a:t>
            </a:r>
            <a:r>
              <a:rPr lang="ja-JP" altLang="en-US" sz="1200" dirty="0">
                <a:solidFill>
                  <a:schemeClr val="bg1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えます。</a:t>
            </a:r>
            <a:br>
              <a:rPr lang="en-IE" altLang="ja-JP" sz="1200" dirty="0">
                <a:solidFill>
                  <a:schemeClr val="bg1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</a:br>
            <a:r>
              <a:rPr lang="ja-JP" altLang="en-US" sz="1100" baseline="30000" dirty="0">
                <a:solidFill>
                  <a:schemeClr val="bg1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*</a:t>
            </a:r>
            <a:r>
              <a:rPr lang="ja-JP" altLang="en-US" sz="1100" dirty="0">
                <a:solidFill>
                  <a:schemeClr val="bg1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コンディショニング</a:t>
            </a:r>
            <a:r>
              <a:rPr lang="zh-TW" altLang="en-US" sz="1100" dirty="0">
                <a:solidFill>
                  <a:schemeClr val="bg1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成分</a:t>
            </a:r>
            <a:endParaRPr lang="en-IE" sz="1100" dirty="0">
              <a:solidFill>
                <a:schemeClr val="bg1"/>
              </a:solidFill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DEB43BE-0843-4AE7-F4C6-9EAD1DEB48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7716" y="3488871"/>
            <a:ext cx="1608881" cy="142845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EE48680B-54C1-0B03-4C06-328FD9E59F3E}"/>
              </a:ext>
            </a:extLst>
          </p:cNvPr>
          <p:cNvSpPr/>
          <p:nvPr/>
        </p:nvSpPr>
        <p:spPr>
          <a:xfrm>
            <a:off x="551545" y="526997"/>
            <a:ext cx="1469985" cy="1469985"/>
          </a:xfrm>
          <a:prstGeom prst="ellipse">
            <a:avLst/>
          </a:prstGeom>
          <a:solidFill>
            <a:srgbClr val="9ADB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 white line drawing of a eye and a box&#10;&#10;Description automatically generated">
            <a:extLst>
              <a:ext uri="{FF2B5EF4-FFF2-40B4-BE49-F238E27FC236}">
                <a16:creationId xmlns:a16="http://schemas.microsoft.com/office/drawing/2014/main" id="{41D40EBD-1613-5DCD-DE3A-D1423598EC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808" y="898260"/>
            <a:ext cx="727458" cy="727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5491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BAE2992-0E0F-DB77-4567-FCC0472D7F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350"/>
            <a:ext cx="12203309" cy="6851649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53336F1-A23B-640F-BA3F-2ED702E00785}"/>
              </a:ext>
            </a:extLst>
          </p:cNvPr>
          <p:cNvSpPr txBox="1">
            <a:spLocks/>
          </p:cNvSpPr>
          <p:nvPr/>
        </p:nvSpPr>
        <p:spPr>
          <a:xfrm>
            <a:off x="7536867" y="3969505"/>
            <a:ext cx="3803681" cy="75917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ja-JP" altLang="en-US" sz="2200">
                <a:solidFill>
                  <a:schemeClr val="bg1"/>
                </a:solidFill>
                <a:latin typeface="MS Mincho" panose="02020609040205080304" pitchFamily="49" charset="-128"/>
                <a:ea typeface="MS Mincho" panose="02020609040205080304" pitchFamily="49" charset="-128"/>
              </a:rPr>
              <a:t>デイリー リフレッシュ フェイシャル ネクター</a:t>
            </a:r>
            <a:endParaRPr lang="en-IE" sz="2200" dirty="0">
              <a:solidFill>
                <a:schemeClr val="bg1"/>
              </a:solidFill>
              <a:latin typeface="MS Mincho" panose="02020609040205080304" pitchFamily="49" charset="-128"/>
              <a:ea typeface="MS Mincho" panose="02020609040205080304" pitchFamily="49" charset="-128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85D2355-2B66-4879-D123-31DDB45C7734}"/>
              </a:ext>
            </a:extLst>
          </p:cNvPr>
          <p:cNvSpPr txBox="1">
            <a:spLocks/>
          </p:cNvSpPr>
          <p:nvPr/>
        </p:nvSpPr>
        <p:spPr>
          <a:xfrm>
            <a:off x="7536866" y="4914218"/>
            <a:ext cx="4489481" cy="14713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zh-TW" altLang="en-US" sz="1200" dirty="0">
                <a:solidFill>
                  <a:schemeClr val="bg1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肌</a:t>
            </a:r>
            <a:r>
              <a:rPr lang="ja-JP" altLang="en-US" sz="1200" dirty="0">
                <a:solidFill>
                  <a:schemeClr val="bg1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にうるおいを</a:t>
            </a:r>
            <a:r>
              <a:rPr lang="zh-TW" altLang="en-US" sz="1200" dirty="0">
                <a:solidFill>
                  <a:schemeClr val="bg1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与</a:t>
            </a:r>
            <a:r>
              <a:rPr lang="ja-JP" altLang="en-US" sz="1200" dirty="0">
                <a:solidFill>
                  <a:schemeClr val="bg1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える</a:t>
            </a:r>
            <a:r>
              <a:rPr lang="zh-TW" altLang="en-US" sz="1200" dirty="0">
                <a:solidFill>
                  <a:schemeClr val="bg1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日中用</a:t>
            </a:r>
            <a:r>
              <a:rPr lang="ja-JP" altLang="en-US" sz="1200" dirty="0">
                <a:solidFill>
                  <a:schemeClr val="bg1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のエイジングケア</a:t>
            </a:r>
            <a:r>
              <a:rPr lang="ja-JP" altLang="en-US" sz="1200" baseline="30000" dirty="0">
                <a:solidFill>
                  <a:schemeClr val="bg1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*</a:t>
            </a:r>
            <a:r>
              <a:rPr lang="ja-JP" altLang="en-US" sz="1200" dirty="0">
                <a:solidFill>
                  <a:schemeClr val="bg1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クリームです。</a:t>
            </a:r>
            <a:r>
              <a:rPr lang="zh-TW" altLang="en-US" sz="1200" dirty="0">
                <a:solidFill>
                  <a:schemeClr val="bg1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日中受</a:t>
            </a:r>
            <a:r>
              <a:rPr lang="ja-JP" altLang="en-US" sz="1200" dirty="0">
                <a:solidFill>
                  <a:schemeClr val="bg1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ける</a:t>
            </a:r>
            <a:r>
              <a:rPr lang="zh-TW" altLang="en-US" sz="1200" dirty="0">
                <a:solidFill>
                  <a:schemeClr val="bg1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外的環境</a:t>
            </a:r>
            <a:r>
              <a:rPr lang="ja-JP" altLang="en-US" sz="1200" dirty="0">
                <a:solidFill>
                  <a:schemeClr val="bg1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の</a:t>
            </a:r>
            <a:r>
              <a:rPr lang="zh-TW" altLang="en-US" sz="1200" dirty="0">
                <a:solidFill>
                  <a:schemeClr val="bg1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影響</a:t>
            </a:r>
            <a:r>
              <a:rPr lang="ja-JP" altLang="en-US" sz="1200" dirty="0">
                <a:solidFill>
                  <a:schemeClr val="bg1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から</a:t>
            </a:r>
            <a:r>
              <a:rPr lang="zh-TW" altLang="en-US" sz="1200" dirty="0">
                <a:solidFill>
                  <a:schemeClr val="bg1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肌</a:t>
            </a:r>
            <a:r>
              <a:rPr lang="ja-JP" altLang="en-US" sz="1200" dirty="0">
                <a:solidFill>
                  <a:schemeClr val="bg1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を</a:t>
            </a:r>
            <a:r>
              <a:rPr lang="zh-TW" altLang="en-US" sz="1200" dirty="0">
                <a:solidFill>
                  <a:schemeClr val="bg1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守</a:t>
            </a:r>
            <a:r>
              <a:rPr lang="ja-JP" altLang="en-US" sz="1200" dirty="0">
                <a:solidFill>
                  <a:schemeClr val="bg1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ります。              </a:t>
            </a:r>
            <a:r>
              <a:rPr lang="zh-TW" altLang="en-US" sz="1200" dirty="0">
                <a:solidFill>
                  <a:schemeClr val="bg1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毎日</a:t>
            </a:r>
            <a:r>
              <a:rPr lang="ja-JP" altLang="en-US" sz="1200" dirty="0">
                <a:solidFill>
                  <a:schemeClr val="bg1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のスキンケアに</a:t>
            </a:r>
            <a:r>
              <a:rPr lang="zh-TW" altLang="en-US" sz="1200" dirty="0">
                <a:solidFill>
                  <a:schemeClr val="bg1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取</a:t>
            </a:r>
            <a:r>
              <a:rPr lang="ja-JP" altLang="en-US" sz="1200" dirty="0">
                <a:solidFill>
                  <a:schemeClr val="bg1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り</a:t>
            </a:r>
            <a:r>
              <a:rPr lang="zh-TW" altLang="en-US" sz="1200" dirty="0">
                <a:solidFill>
                  <a:schemeClr val="bg1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入</a:t>
            </a:r>
            <a:r>
              <a:rPr lang="ja-JP" altLang="en-US" sz="1200" dirty="0">
                <a:solidFill>
                  <a:schemeClr val="bg1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れてください。</a:t>
            </a:r>
            <a:br>
              <a:rPr lang="en-GB" altLang="ja-JP" sz="1200" dirty="0">
                <a:solidFill>
                  <a:schemeClr val="bg1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</a:br>
            <a:r>
              <a:rPr lang="ja-JP" altLang="en-US" sz="1100" baseline="30000" dirty="0">
                <a:solidFill>
                  <a:schemeClr val="bg1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*</a:t>
            </a:r>
            <a:r>
              <a:rPr lang="ja-JP" altLang="en-US" sz="1100" dirty="0">
                <a:solidFill>
                  <a:schemeClr val="bg1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エイジングケアとは</a:t>
            </a:r>
            <a:r>
              <a:rPr lang="zh-TW" altLang="en-US" sz="1100" dirty="0">
                <a:solidFill>
                  <a:schemeClr val="bg1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年齢</a:t>
            </a:r>
            <a:r>
              <a:rPr lang="ja-JP" altLang="en-US" sz="1100" dirty="0">
                <a:solidFill>
                  <a:schemeClr val="bg1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に</a:t>
            </a:r>
            <a:r>
              <a:rPr lang="zh-TW" altLang="en-US" sz="1100" dirty="0">
                <a:solidFill>
                  <a:schemeClr val="bg1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応</a:t>
            </a:r>
            <a:r>
              <a:rPr lang="ja-JP" altLang="en-US" sz="1100" dirty="0">
                <a:solidFill>
                  <a:schemeClr val="bg1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じたスキンケアのこと</a:t>
            </a:r>
            <a:endParaRPr lang="en-IE" sz="1100" dirty="0">
              <a:solidFill>
                <a:schemeClr val="bg1"/>
              </a:solidFill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48BD5C5-0C57-74B4-D7F5-1EAA584A88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7716" y="3561611"/>
            <a:ext cx="1608881" cy="142845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80C0C599-3753-9492-D022-2D199FF48B5F}"/>
              </a:ext>
            </a:extLst>
          </p:cNvPr>
          <p:cNvSpPr/>
          <p:nvPr/>
        </p:nvSpPr>
        <p:spPr>
          <a:xfrm>
            <a:off x="551545" y="526997"/>
            <a:ext cx="1469985" cy="1469985"/>
          </a:xfrm>
          <a:prstGeom prst="ellipse">
            <a:avLst/>
          </a:prstGeom>
          <a:solidFill>
            <a:srgbClr val="9ADB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E8E4A73-0DDB-460D-F475-96EC4C5265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2811" y="812987"/>
            <a:ext cx="898003" cy="898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6605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BAE2992-0E0F-DB77-4567-FCC0472D7F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214619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53336F1-A23B-640F-BA3F-2ED702E00785}"/>
              </a:ext>
            </a:extLst>
          </p:cNvPr>
          <p:cNvSpPr txBox="1">
            <a:spLocks/>
          </p:cNvSpPr>
          <p:nvPr/>
        </p:nvSpPr>
        <p:spPr>
          <a:xfrm>
            <a:off x="7536867" y="3955806"/>
            <a:ext cx="3763924" cy="795098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20000"/>
              </a:lnSpc>
            </a:pPr>
            <a:r>
              <a:rPr lang="ja-JP" altLang="en-US" sz="2200">
                <a:solidFill>
                  <a:schemeClr val="bg1"/>
                </a:solidFill>
                <a:latin typeface="MS Mincho" panose="02020609040205080304" pitchFamily="49" charset="-128"/>
                <a:ea typeface="MS Mincho" panose="02020609040205080304" pitchFamily="49" charset="-128"/>
              </a:rPr>
              <a:t>ナイトリー リストール フェイシャル クレメ</a:t>
            </a:r>
            <a:endParaRPr lang="en-IE" sz="2200" dirty="0">
              <a:solidFill>
                <a:schemeClr val="bg1"/>
              </a:solidFill>
              <a:latin typeface="MS Mincho" panose="02020609040205080304" pitchFamily="49" charset="-128"/>
              <a:ea typeface="MS Mincho" panose="02020609040205080304" pitchFamily="49" charset="-128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85D2355-2B66-4879-D123-31DDB45C7734}"/>
              </a:ext>
            </a:extLst>
          </p:cNvPr>
          <p:cNvSpPr txBox="1">
            <a:spLocks/>
          </p:cNvSpPr>
          <p:nvPr/>
        </p:nvSpPr>
        <p:spPr>
          <a:xfrm>
            <a:off x="7536867" y="4862926"/>
            <a:ext cx="4310576" cy="14713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zh-TW" altLang="en-US" sz="1200" dirty="0">
                <a:solidFill>
                  <a:schemeClr val="bg1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肌</a:t>
            </a:r>
            <a:r>
              <a:rPr lang="ja-JP" altLang="en-US" sz="1200" dirty="0">
                <a:solidFill>
                  <a:schemeClr val="bg1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にうるおいを</a:t>
            </a:r>
            <a:r>
              <a:rPr lang="zh-TW" altLang="en-US" sz="1200" dirty="0">
                <a:solidFill>
                  <a:schemeClr val="bg1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与</a:t>
            </a:r>
            <a:r>
              <a:rPr lang="ja-JP" altLang="en-US" sz="1200" dirty="0">
                <a:solidFill>
                  <a:schemeClr val="bg1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える</a:t>
            </a:r>
            <a:r>
              <a:rPr lang="zh-TW" altLang="en-US" sz="1200" dirty="0">
                <a:solidFill>
                  <a:schemeClr val="bg1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夜用</a:t>
            </a:r>
            <a:r>
              <a:rPr lang="ja-JP" altLang="en-US" sz="1200" dirty="0">
                <a:solidFill>
                  <a:schemeClr val="bg1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のエイジングケア</a:t>
            </a:r>
            <a:r>
              <a:rPr lang="ja-JP" altLang="en-US" sz="1200" baseline="30000" dirty="0">
                <a:solidFill>
                  <a:schemeClr val="bg1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*</a:t>
            </a:r>
            <a:r>
              <a:rPr lang="ja-JP" altLang="en-US" sz="1200" dirty="0">
                <a:solidFill>
                  <a:schemeClr val="bg1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クリームです。</a:t>
            </a:r>
            <a:r>
              <a:rPr lang="zh-TW" altLang="en-US" sz="1200" dirty="0">
                <a:solidFill>
                  <a:schemeClr val="bg1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肌環境</a:t>
            </a:r>
            <a:r>
              <a:rPr lang="ja-JP" altLang="en-US" sz="1200" dirty="0">
                <a:solidFill>
                  <a:schemeClr val="bg1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を</a:t>
            </a:r>
            <a:r>
              <a:rPr lang="zh-TW" altLang="en-US" sz="1200" dirty="0">
                <a:solidFill>
                  <a:schemeClr val="bg1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整</a:t>
            </a:r>
            <a:r>
              <a:rPr lang="ja-JP" altLang="en-US" sz="1200" dirty="0">
                <a:solidFill>
                  <a:schemeClr val="bg1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え、</a:t>
            </a:r>
            <a:r>
              <a:rPr lang="zh-TW" altLang="en-US" sz="1200" dirty="0">
                <a:solidFill>
                  <a:schemeClr val="bg1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保湿</a:t>
            </a:r>
            <a:r>
              <a:rPr lang="ja-JP" altLang="en-US" sz="1200" dirty="0">
                <a:solidFill>
                  <a:schemeClr val="bg1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により</a:t>
            </a:r>
            <a:r>
              <a:rPr lang="zh-TW" altLang="en-US" sz="1200" dirty="0">
                <a:solidFill>
                  <a:schemeClr val="bg1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乾燥</a:t>
            </a:r>
            <a:r>
              <a:rPr lang="ja-JP" altLang="en-US" sz="1200" dirty="0">
                <a:solidFill>
                  <a:schemeClr val="bg1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を</a:t>
            </a:r>
            <a:r>
              <a:rPr lang="zh-TW" altLang="en-US" sz="1200" dirty="0">
                <a:solidFill>
                  <a:schemeClr val="bg1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防</a:t>
            </a:r>
            <a:r>
              <a:rPr lang="ja-JP" altLang="en-US" sz="1200" dirty="0">
                <a:solidFill>
                  <a:schemeClr val="bg1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ぎ</a:t>
            </a:r>
            <a:r>
              <a:rPr lang="zh-TW" altLang="en-US" sz="1200" dirty="0">
                <a:solidFill>
                  <a:schemeClr val="bg1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肌</a:t>
            </a:r>
            <a:r>
              <a:rPr lang="ja-JP" altLang="en-US" sz="1200" dirty="0">
                <a:solidFill>
                  <a:schemeClr val="bg1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をなめらかにします。デイリー リフレッシュ フェイシャル ネクターと</a:t>
            </a:r>
            <a:r>
              <a:rPr lang="zh-TW" altLang="en-US" sz="1200" dirty="0">
                <a:solidFill>
                  <a:schemeClr val="bg1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併用</a:t>
            </a:r>
            <a:r>
              <a:rPr lang="ja-JP" altLang="en-US" sz="1200" dirty="0">
                <a:solidFill>
                  <a:schemeClr val="bg1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していただくことをおすすめします。</a:t>
            </a:r>
            <a:br>
              <a:rPr lang="en-IE" altLang="ja-JP" sz="1200" dirty="0">
                <a:solidFill>
                  <a:schemeClr val="bg1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</a:br>
            <a:r>
              <a:rPr lang="ja-JP" altLang="en-US" sz="1200" baseline="30000" dirty="0">
                <a:solidFill>
                  <a:schemeClr val="bg1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*</a:t>
            </a:r>
            <a:r>
              <a:rPr lang="ja-JP" altLang="en-US" sz="1100" dirty="0">
                <a:solidFill>
                  <a:schemeClr val="bg1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エイジングケアとは</a:t>
            </a:r>
            <a:r>
              <a:rPr lang="zh-TW" altLang="en-US" sz="1100" dirty="0">
                <a:solidFill>
                  <a:schemeClr val="bg1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年齢</a:t>
            </a:r>
            <a:r>
              <a:rPr lang="ja-JP" altLang="en-US" sz="1100" dirty="0">
                <a:solidFill>
                  <a:schemeClr val="bg1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に</a:t>
            </a:r>
            <a:r>
              <a:rPr lang="zh-TW" altLang="en-US" sz="1100" dirty="0">
                <a:solidFill>
                  <a:schemeClr val="bg1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応</a:t>
            </a:r>
            <a:r>
              <a:rPr lang="ja-JP" altLang="en-US" sz="1100" dirty="0">
                <a:solidFill>
                  <a:schemeClr val="bg1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じたスキンケアのこと</a:t>
            </a:r>
            <a:endParaRPr lang="en-IE" sz="1100" dirty="0">
              <a:solidFill>
                <a:schemeClr val="bg1"/>
              </a:solidFill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E07C7BB-A4B3-2AD7-6B29-CB8146F2A6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7716" y="3590046"/>
            <a:ext cx="1608881" cy="142845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0A20AC00-3C12-9FCD-082B-7701F2C80717}"/>
              </a:ext>
            </a:extLst>
          </p:cNvPr>
          <p:cNvSpPr/>
          <p:nvPr/>
        </p:nvSpPr>
        <p:spPr>
          <a:xfrm>
            <a:off x="551545" y="526997"/>
            <a:ext cx="1469985" cy="1469985"/>
          </a:xfrm>
          <a:prstGeom prst="ellipse">
            <a:avLst/>
          </a:prstGeom>
          <a:solidFill>
            <a:srgbClr val="9ADB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E8E4A73-0DDB-460D-F475-96EC4C5265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2811" y="786017"/>
            <a:ext cx="898003" cy="898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6375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D1E208-E6BE-58E5-7583-09E897508D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"/>
            <a:ext cx="12214617" cy="6857999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53336F1-A23B-640F-BA3F-2ED702E00785}"/>
              </a:ext>
            </a:extLst>
          </p:cNvPr>
          <p:cNvSpPr txBox="1">
            <a:spLocks/>
          </p:cNvSpPr>
          <p:nvPr/>
        </p:nvSpPr>
        <p:spPr>
          <a:xfrm>
            <a:off x="7536867" y="4019588"/>
            <a:ext cx="3435933" cy="53412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20000"/>
              </a:lnSpc>
            </a:pPr>
            <a:r>
              <a:rPr lang="ja-JP" altLang="en-US" sz="2200">
                <a:solidFill>
                  <a:schemeClr val="bg1"/>
                </a:solidFill>
                <a:latin typeface="MS Mincho" panose="02020609040205080304" pitchFamily="49" charset="-128"/>
                <a:ea typeface="MS Mincho" panose="02020609040205080304" pitchFamily="49" charset="-128"/>
              </a:rPr>
              <a:t>アラビダ パッチ</a:t>
            </a:r>
            <a:endParaRPr lang="en-IE" sz="2200" dirty="0">
              <a:solidFill>
                <a:schemeClr val="bg1"/>
              </a:solidFill>
              <a:latin typeface="MS Mincho" panose="02020609040205080304" pitchFamily="49" charset="-128"/>
              <a:ea typeface="MS Mincho" panose="02020609040205080304" pitchFamily="49" charset="-128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85D2355-2B66-4879-D123-31DDB45C7734}"/>
              </a:ext>
            </a:extLst>
          </p:cNvPr>
          <p:cNvSpPr txBox="1">
            <a:spLocks/>
          </p:cNvSpPr>
          <p:nvPr/>
        </p:nvSpPr>
        <p:spPr>
          <a:xfrm>
            <a:off x="7536867" y="4786537"/>
            <a:ext cx="3813620" cy="14713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zh-TW" altLang="en-US" sz="1200" dirty="0">
                <a:solidFill>
                  <a:schemeClr val="bg1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若々</a:t>
            </a:r>
            <a:r>
              <a:rPr lang="ja-JP" altLang="en-US" sz="1200">
                <a:solidFill>
                  <a:schemeClr val="bg1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しい</a:t>
            </a:r>
            <a:r>
              <a:rPr lang="zh-TW" altLang="en-US" sz="1200" dirty="0">
                <a:solidFill>
                  <a:schemeClr val="bg1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毎日</a:t>
            </a:r>
            <a:r>
              <a:rPr lang="ja-JP" altLang="en-US" sz="1200">
                <a:solidFill>
                  <a:schemeClr val="bg1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は</a:t>
            </a:r>
            <a:r>
              <a:rPr lang="zh-TW" altLang="en-US" sz="1200" dirty="0">
                <a:solidFill>
                  <a:schemeClr val="bg1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健</a:t>
            </a:r>
            <a:r>
              <a:rPr lang="ja-JP" altLang="en-US" sz="1200">
                <a:solidFill>
                  <a:schemeClr val="bg1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やかな</a:t>
            </a:r>
            <a:r>
              <a:rPr lang="zh-TW" altLang="en-US" sz="1200" dirty="0">
                <a:solidFill>
                  <a:schemeClr val="bg1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状態</a:t>
            </a:r>
            <a:r>
              <a:rPr lang="ja-JP" altLang="en-US" sz="1200">
                <a:solidFill>
                  <a:schemeClr val="bg1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づくりが</a:t>
            </a:r>
            <a:r>
              <a:rPr lang="zh-TW" altLang="en-US" sz="1200" dirty="0">
                <a:solidFill>
                  <a:schemeClr val="bg1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鍵</a:t>
            </a:r>
            <a:r>
              <a:rPr lang="ja-JP" altLang="en-US" sz="1200">
                <a:solidFill>
                  <a:schemeClr val="bg1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となります。</a:t>
            </a:r>
            <a:r>
              <a:rPr lang="zh-TW" altLang="en-US" sz="1200" dirty="0">
                <a:solidFill>
                  <a:schemeClr val="bg1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朝</a:t>
            </a:r>
            <a:r>
              <a:rPr lang="ja-JP" altLang="en-US" sz="1200">
                <a:solidFill>
                  <a:schemeClr val="bg1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または</a:t>
            </a:r>
            <a:r>
              <a:rPr lang="zh-TW" altLang="en-US" sz="1200" dirty="0">
                <a:solidFill>
                  <a:schemeClr val="bg1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夜</a:t>
            </a:r>
            <a:r>
              <a:rPr lang="ja-JP" altLang="en-US" sz="1200">
                <a:solidFill>
                  <a:schemeClr val="bg1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ご</a:t>
            </a:r>
            <a:r>
              <a:rPr lang="zh-TW" altLang="en-US" sz="1200" dirty="0">
                <a:solidFill>
                  <a:schemeClr val="bg1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使用</a:t>
            </a:r>
            <a:r>
              <a:rPr lang="ja-JP" altLang="en-US" sz="1200">
                <a:solidFill>
                  <a:schemeClr val="bg1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ください。</a:t>
            </a:r>
            <a:endParaRPr lang="en-IE" sz="1200" dirty="0">
              <a:solidFill>
                <a:schemeClr val="bg1"/>
              </a:solidFill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8954B91-5F87-533C-5E37-03969DCB2175}"/>
              </a:ext>
            </a:extLst>
          </p:cNvPr>
          <p:cNvSpPr/>
          <p:nvPr/>
        </p:nvSpPr>
        <p:spPr>
          <a:xfrm>
            <a:off x="551545" y="526997"/>
            <a:ext cx="1469985" cy="1469985"/>
          </a:xfrm>
          <a:prstGeom prst="ellipse">
            <a:avLst/>
          </a:prstGeom>
          <a:solidFill>
            <a:srgbClr val="9ADB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E8E4A73-0DDB-460D-F475-96EC4C5265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7536" y="824561"/>
            <a:ext cx="898003" cy="89800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37F4137-DA1A-5366-71F1-BAB53F2BA8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5952" y="3749965"/>
            <a:ext cx="1608881" cy="142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5946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19274</TotalTime>
  <Words>1289</Words>
  <Application>Microsoft Office PowerPoint</Application>
  <PresentationFormat>ワイド画面</PresentationFormat>
  <Paragraphs>227</Paragraphs>
  <Slides>22</Slides>
  <Notes>19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22</vt:i4>
      </vt:variant>
    </vt:vector>
  </HeadingPairs>
  <TitlesOfParts>
    <vt:vector size="30" baseType="lpstr">
      <vt:lpstr>MS Gothic</vt:lpstr>
      <vt:lpstr>MS Mincho</vt:lpstr>
      <vt:lpstr>Arial</vt:lpstr>
      <vt:lpstr>Calibri</vt:lpstr>
      <vt:lpstr>Calibri Light</vt:lpstr>
      <vt:lpstr>Gotham Bold</vt:lpstr>
      <vt:lpstr>Gotham Book</vt:lpstr>
      <vt:lpstr>Office Theme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スキンケアの科学</vt:lpstr>
      <vt:lpstr>主な成分</vt:lpstr>
      <vt:lpstr>主な成分</vt:lpstr>
      <vt:lpstr>主な成分</vt:lpstr>
      <vt:lpstr>主な成分</vt:lpstr>
      <vt:lpstr>主な成分</vt:lpstr>
      <vt:lpstr>主な成分</vt:lpstr>
      <vt:lpstr>PowerPoint プレゼンテーション</vt:lpstr>
      <vt:lpstr>PowerPoint プレゼンテーション</vt:lpstr>
      <vt:lpstr>スキンケア市場</vt:lpstr>
      <vt:lpstr>PowerPoint プレゼンテーション</vt:lpstr>
      <vt:lpstr>PowerPoint プレゼンテーション</vt:lpstr>
      <vt:lpstr>アラビダ スキンケアで輝きあふれる自分へ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Laura Kelly</dc:creator>
  <cp:lastModifiedBy>Keiko Hibino</cp:lastModifiedBy>
  <cp:revision>69</cp:revision>
  <dcterms:created xsi:type="dcterms:W3CDTF">2022-07-04T16:19:02Z</dcterms:created>
  <dcterms:modified xsi:type="dcterms:W3CDTF">2024-01-22T11:40:41Z</dcterms:modified>
</cp:coreProperties>
</file>